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5.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Masters/slideMaster1.xml" ContentType="application/vnd.openxmlformats-officedocument.presentationml.slide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3" r:id="rId2"/>
  </p:sldMasterIdLst>
  <p:notesMasterIdLst>
    <p:notesMasterId r:id="rId10"/>
  </p:notesMasterIdLst>
  <p:sldIdLst>
    <p:sldId id="256" r:id="rId3"/>
    <p:sldId id="257" r:id="rId4"/>
    <p:sldId id="258" r:id="rId5"/>
    <p:sldId id="263" r:id="rId6"/>
    <p:sldId id="264" r:id="rId7"/>
    <p:sldId id="260" r:id="rId8"/>
    <p:sldId id="262" r:id="rId9"/>
  </p:sldIdLst>
  <p:sldSz cx="10691813" cy="7559675"/>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4" roundtripDataSignature="AMtx7miRY+KCYcFK9ilbtRIGz7zwJlniF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1076" y="64"/>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8"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customXml" Target="../customXml/item3.xml"/><Relationship Id="rId7" Type="http://schemas.openxmlformats.org/officeDocument/2006/relationships/slide" Target="slides/slide5.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notesMaster" Target="notesMasters/notesMaster1.xml"/><Relationship Id="rId19"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819150" y="633413"/>
            <a:ext cx="4473575" cy="31638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11056" y="4008052"/>
            <a:ext cx="4888450" cy="3797102"/>
          </a:xfrm>
          <a:prstGeom prst="rect">
            <a:avLst/>
          </a:prstGeom>
          <a:noFill/>
          <a:ln>
            <a:noFill/>
          </a:ln>
        </p:spPr>
        <p:txBody>
          <a:bodyPr spcFirstLastPara="1" wrap="square" lIns="83160" tIns="83160" rIns="83160" bIns="83160"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1:notes"/>
          <p:cNvSpPr txBox="1">
            <a:spLocks noGrp="1"/>
          </p:cNvSpPr>
          <p:nvPr>
            <p:ph type="body" idx="1"/>
          </p:nvPr>
        </p:nvSpPr>
        <p:spPr>
          <a:xfrm>
            <a:off x="611041" y="4008034"/>
            <a:ext cx="4888436" cy="3797096"/>
          </a:xfrm>
          <a:prstGeom prst="rect">
            <a:avLst/>
          </a:prstGeom>
          <a:noFill/>
          <a:ln>
            <a:noFill/>
          </a:ln>
        </p:spPr>
        <p:txBody>
          <a:bodyPr spcFirstLastPara="1" wrap="square" lIns="83160" tIns="83160" rIns="83160" bIns="83160" anchor="t" anchorCtr="0">
            <a:noAutofit/>
          </a:bodyPr>
          <a:lstStyle/>
          <a:p>
            <a:pPr marL="0" indent="0">
              <a:buNone/>
            </a:pPr>
            <a:endParaRPr/>
          </a:p>
        </p:txBody>
      </p:sp>
      <p:sp>
        <p:nvSpPr>
          <p:cNvPr id="107" name="Google Shape;107;p1:notes"/>
          <p:cNvSpPr>
            <a:spLocks noGrp="1" noRot="1" noChangeAspect="1"/>
          </p:cNvSpPr>
          <p:nvPr>
            <p:ph type="sldImg" idx="2"/>
          </p:nvPr>
        </p:nvSpPr>
        <p:spPr>
          <a:xfrm>
            <a:off x="819150" y="633413"/>
            <a:ext cx="4471988" cy="31638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2:notes"/>
          <p:cNvSpPr txBox="1">
            <a:spLocks noGrp="1"/>
          </p:cNvSpPr>
          <p:nvPr>
            <p:ph type="body" idx="1"/>
          </p:nvPr>
        </p:nvSpPr>
        <p:spPr>
          <a:xfrm>
            <a:off x="611041" y="4008034"/>
            <a:ext cx="4888436" cy="3797096"/>
          </a:xfrm>
          <a:prstGeom prst="rect">
            <a:avLst/>
          </a:prstGeom>
          <a:noFill/>
          <a:ln>
            <a:noFill/>
          </a:ln>
        </p:spPr>
        <p:txBody>
          <a:bodyPr spcFirstLastPara="1" wrap="square" lIns="83160" tIns="83160" rIns="83160" bIns="83160" anchor="t" anchorCtr="0">
            <a:noAutofit/>
          </a:bodyPr>
          <a:lstStyle/>
          <a:p>
            <a:pPr marL="0" indent="0">
              <a:buNone/>
            </a:pPr>
            <a:endParaRPr/>
          </a:p>
        </p:txBody>
      </p:sp>
      <p:sp>
        <p:nvSpPr>
          <p:cNvPr id="114" name="Google Shape;114;p2:notes"/>
          <p:cNvSpPr>
            <a:spLocks noGrp="1" noRot="1" noChangeAspect="1"/>
          </p:cNvSpPr>
          <p:nvPr>
            <p:ph type="sldImg" idx="2"/>
          </p:nvPr>
        </p:nvSpPr>
        <p:spPr>
          <a:xfrm>
            <a:off x="819150" y="633413"/>
            <a:ext cx="4471988" cy="31638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4:notes"/>
          <p:cNvSpPr txBox="1">
            <a:spLocks noGrp="1"/>
          </p:cNvSpPr>
          <p:nvPr>
            <p:ph type="body" idx="1"/>
          </p:nvPr>
        </p:nvSpPr>
        <p:spPr>
          <a:xfrm>
            <a:off x="611041" y="4008034"/>
            <a:ext cx="4888436" cy="3797096"/>
          </a:xfrm>
          <a:prstGeom prst="rect">
            <a:avLst/>
          </a:prstGeom>
          <a:noFill/>
          <a:ln>
            <a:noFill/>
          </a:ln>
        </p:spPr>
        <p:txBody>
          <a:bodyPr spcFirstLastPara="1" wrap="square" lIns="83160" tIns="83160" rIns="83160" bIns="83160" anchor="t" anchorCtr="0">
            <a:noAutofit/>
          </a:bodyPr>
          <a:lstStyle/>
          <a:p>
            <a:pPr marL="0" indent="0">
              <a:buNone/>
            </a:pPr>
            <a:endParaRPr lang="en-US" altLang="ja-JP" dirty="0"/>
          </a:p>
        </p:txBody>
      </p:sp>
      <p:sp>
        <p:nvSpPr>
          <p:cNvPr id="123" name="Google Shape;123;p4:notes"/>
          <p:cNvSpPr>
            <a:spLocks noGrp="1" noRot="1" noChangeAspect="1"/>
          </p:cNvSpPr>
          <p:nvPr>
            <p:ph type="sldImg" idx="2"/>
          </p:nvPr>
        </p:nvSpPr>
        <p:spPr>
          <a:xfrm>
            <a:off x="819150" y="633413"/>
            <a:ext cx="4471988" cy="31638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4:notes"/>
          <p:cNvSpPr txBox="1">
            <a:spLocks noGrp="1"/>
          </p:cNvSpPr>
          <p:nvPr>
            <p:ph type="body" idx="1"/>
          </p:nvPr>
        </p:nvSpPr>
        <p:spPr>
          <a:xfrm>
            <a:off x="611041" y="4008034"/>
            <a:ext cx="4888436" cy="3797096"/>
          </a:xfrm>
          <a:prstGeom prst="rect">
            <a:avLst/>
          </a:prstGeom>
          <a:noFill/>
          <a:ln>
            <a:noFill/>
          </a:ln>
        </p:spPr>
        <p:txBody>
          <a:bodyPr spcFirstLastPara="1" wrap="square" lIns="83160" tIns="83160" rIns="83160" bIns="83160" anchor="t" anchorCtr="0">
            <a:noAutofit/>
          </a:bodyPr>
          <a:lstStyle/>
          <a:p>
            <a:pPr marL="0" indent="0">
              <a:buNone/>
            </a:pPr>
            <a:endParaRPr lang="en-US" altLang="ja-JP" dirty="0"/>
          </a:p>
        </p:txBody>
      </p:sp>
      <p:sp>
        <p:nvSpPr>
          <p:cNvPr id="123" name="Google Shape;123;p4:notes"/>
          <p:cNvSpPr>
            <a:spLocks noGrp="1" noRot="1" noChangeAspect="1"/>
          </p:cNvSpPr>
          <p:nvPr>
            <p:ph type="sldImg" idx="2"/>
          </p:nvPr>
        </p:nvSpPr>
        <p:spPr>
          <a:xfrm>
            <a:off x="819150" y="633413"/>
            <a:ext cx="4471988" cy="31638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16509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4:notes"/>
          <p:cNvSpPr txBox="1">
            <a:spLocks noGrp="1"/>
          </p:cNvSpPr>
          <p:nvPr>
            <p:ph type="body" idx="1"/>
          </p:nvPr>
        </p:nvSpPr>
        <p:spPr>
          <a:xfrm>
            <a:off x="611041" y="4008034"/>
            <a:ext cx="4888436" cy="3797096"/>
          </a:xfrm>
          <a:prstGeom prst="rect">
            <a:avLst/>
          </a:prstGeom>
          <a:noFill/>
          <a:ln>
            <a:noFill/>
          </a:ln>
        </p:spPr>
        <p:txBody>
          <a:bodyPr spcFirstLastPara="1" wrap="square" lIns="83160" tIns="83160" rIns="83160" bIns="83160" anchor="t" anchorCtr="0">
            <a:noAutofit/>
          </a:bodyPr>
          <a:lstStyle/>
          <a:p>
            <a:pPr marL="0" indent="0">
              <a:buNone/>
            </a:pPr>
            <a:endParaRPr lang="en-US" altLang="ja-JP" dirty="0"/>
          </a:p>
        </p:txBody>
      </p:sp>
      <p:sp>
        <p:nvSpPr>
          <p:cNvPr id="123" name="Google Shape;123;p4:notes"/>
          <p:cNvSpPr>
            <a:spLocks noGrp="1" noRot="1" noChangeAspect="1"/>
          </p:cNvSpPr>
          <p:nvPr>
            <p:ph type="sldImg" idx="2"/>
          </p:nvPr>
        </p:nvSpPr>
        <p:spPr>
          <a:xfrm>
            <a:off x="819150" y="633413"/>
            <a:ext cx="4471988" cy="31638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70855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5:notes"/>
          <p:cNvSpPr txBox="1">
            <a:spLocks noGrp="1"/>
          </p:cNvSpPr>
          <p:nvPr>
            <p:ph type="body" idx="1"/>
          </p:nvPr>
        </p:nvSpPr>
        <p:spPr>
          <a:xfrm>
            <a:off x="611041" y="4008034"/>
            <a:ext cx="4888436" cy="3797096"/>
          </a:xfrm>
          <a:prstGeom prst="rect">
            <a:avLst/>
          </a:prstGeom>
          <a:noFill/>
          <a:ln>
            <a:noFill/>
          </a:ln>
        </p:spPr>
        <p:txBody>
          <a:bodyPr spcFirstLastPara="1" wrap="square" lIns="83160" tIns="83160" rIns="83160" bIns="83160" anchor="t" anchorCtr="0">
            <a:noAutofit/>
          </a:bodyPr>
          <a:lstStyle/>
          <a:p>
            <a:pPr marL="0" indent="0">
              <a:buNone/>
            </a:pPr>
            <a:endParaRPr/>
          </a:p>
        </p:txBody>
      </p:sp>
      <p:sp>
        <p:nvSpPr>
          <p:cNvPr id="141" name="Google Shape;141;p5:notes"/>
          <p:cNvSpPr>
            <a:spLocks noGrp="1" noRot="1" noChangeAspect="1"/>
          </p:cNvSpPr>
          <p:nvPr>
            <p:ph type="sldImg" idx="2"/>
          </p:nvPr>
        </p:nvSpPr>
        <p:spPr>
          <a:xfrm>
            <a:off x="819150" y="633413"/>
            <a:ext cx="4471988" cy="31638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7:notes"/>
          <p:cNvSpPr txBox="1">
            <a:spLocks noGrp="1"/>
          </p:cNvSpPr>
          <p:nvPr>
            <p:ph type="body" idx="1"/>
          </p:nvPr>
        </p:nvSpPr>
        <p:spPr>
          <a:xfrm>
            <a:off x="611041" y="4008034"/>
            <a:ext cx="4888436" cy="3797096"/>
          </a:xfrm>
          <a:prstGeom prst="rect">
            <a:avLst/>
          </a:prstGeom>
          <a:noFill/>
          <a:ln>
            <a:noFill/>
          </a:ln>
        </p:spPr>
        <p:txBody>
          <a:bodyPr spcFirstLastPara="1" wrap="square" lIns="83160" tIns="83160" rIns="83160" bIns="83160" anchor="t" anchorCtr="0">
            <a:noAutofit/>
          </a:bodyPr>
          <a:lstStyle/>
          <a:p>
            <a:pPr marL="0" indent="0">
              <a:buNone/>
            </a:pPr>
            <a:endParaRPr dirty="0"/>
          </a:p>
        </p:txBody>
      </p:sp>
      <p:sp>
        <p:nvSpPr>
          <p:cNvPr id="158" name="Google Shape;158;p7:notes"/>
          <p:cNvSpPr>
            <a:spLocks noGrp="1" noRot="1" noChangeAspect="1"/>
          </p:cNvSpPr>
          <p:nvPr>
            <p:ph type="sldImg" idx="2"/>
          </p:nvPr>
        </p:nvSpPr>
        <p:spPr>
          <a:xfrm>
            <a:off x="819150" y="633413"/>
            <a:ext cx="4471988" cy="31638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白紙">
  <p:cSld name="白紙">
    <p:spTree>
      <p:nvGrpSpPr>
        <p:cNvPr id="1" name="Shape 11"/>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83"/>
        <p:cNvGrpSpPr/>
        <p:nvPr/>
      </p:nvGrpSpPr>
      <p:grpSpPr>
        <a:xfrm>
          <a:off x="0" y="0"/>
          <a:ext cx="0" cy="0"/>
          <a:chOff x="0" y="0"/>
          <a:chExt cx="0" cy="0"/>
        </a:xfrm>
      </p:grpSpPr>
      <p:sp>
        <p:nvSpPr>
          <p:cNvPr id="84" name="Google Shape;84;p19"/>
          <p:cNvSpPr txBox="1">
            <a:spLocks noGrp="1"/>
          </p:cNvSpPr>
          <p:nvPr>
            <p:ph type="title"/>
          </p:nvPr>
        </p:nvSpPr>
        <p:spPr>
          <a:xfrm>
            <a:off x="364468" y="816630"/>
            <a:ext cx="3283500" cy="1110600"/>
          </a:xfrm>
          <a:prstGeom prst="rect">
            <a:avLst/>
          </a:prstGeom>
          <a:noFill/>
          <a:ln>
            <a:noFill/>
          </a:ln>
        </p:spPr>
        <p:txBody>
          <a:bodyPr spcFirstLastPara="1" wrap="square" lIns="116050" tIns="116050" rIns="116050" bIns="116050" anchor="b" anchorCtr="0">
            <a:norm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a:endParaRPr/>
          </a:p>
        </p:txBody>
      </p:sp>
      <p:sp>
        <p:nvSpPr>
          <p:cNvPr id="85" name="Google Shape;85;p19"/>
          <p:cNvSpPr txBox="1">
            <a:spLocks noGrp="1"/>
          </p:cNvSpPr>
          <p:nvPr>
            <p:ph type="body" idx="1"/>
          </p:nvPr>
        </p:nvSpPr>
        <p:spPr>
          <a:xfrm>
            <a:off x="364468" y="2042457"/>
            <a:ext cx="3283500" cy="4673100"/>
          </a:xfrm>
          <a:prstGeom prst="rect">
            <a:avLst/>
          </a:prstGeom>
          <a:noFill/>
          <a:ln>
            <a:noFill/>
          </a:ln>
        </p:spPr>
        <p:txBody>
          <a:bodyPr spcFirstLastPara="1" wrap="square" lIns="116050" tIns="116050" rIns="116050" bIns="116050" anchor="t" anchorCtr="0">
            <a:normAutofit/>
          </a:bodyPr>
          <a:lstStyle>
            <a:lvl1pPr marL="457200" lvl="0" indent="-323850" algn="l">
              <a:lnSpc>
                <a:spcPct val="115000"/>
              </a:lnSpc>
              <a:spcBef>
                <a:spcPts val="0"/>
              </a:spcBef>
              <a:spcAft>
                <a:spcPts val="0"/>
              </a:spcAft>
              <a:buSzPts val="1500"/>
              <a:buChar char="●"/>
              <a:defRPr sz="1500"/>
            </a:lvl1pPr>
            <a:lvl2pPr marL="914400" lvl="1" indent="-323850" algn="l">
              <a:lnSpc>
                <a:spcPct val="115000"/>
              </a:lnSpc>
              <a:spcBef>
                <a:spcPts val="0"/>
              </a:spcBef>
              <a:spcAft>
                <a:spcPts val="0"/>
              </a:spcAft>
              <a:buSzPts val="1500"/>
              <a:buChar char="○"/>
              <a:defRPr sz="1500"/>
            </a:lvl2pPr>
            <a:lvl3pPr marL="1371600" lvl="2" indent="-323850" algn="l">
              <a:lnSpc>
                <a:spcPct val="115000"/>
              </a:lnSpc>
              <a:spcBef>
                <a:spcPts val="0"/>
              </a:spcBef>
              <a:spcAft>
                <a:spcPts val="0"/>
              </a:spcAft>
              <a:buSzPts val="1500"/>
              <a:buChar char="■"/>
              <a:defRPr sz="1500"/>
            </a:lvl3pPr>
            <a:lvl4pPr marL="1828800" lvl="3" indent="-323850" algn="l">
              <a:lnSpc>
                <a:spcPct val="115000"/>
              </a:lnSpc>
              <a:spcBef>
                <a:spcPts val="0"/>
              </a:spcBef>
              <a:spcAft>
                <a:spcPts val="0"/>
              </a:spcAft>
              <a:buSzPts val="1500"/>
              <a:buChar char="●"/>
              <a:defRPr sz="1500"/>
            </a:lvl4pPr>
            <a:lvl5pPr marL="2286000" lvl="4" indent="-323850" algn="l">
              <a:lnSpc>
                <a:spcPct val="115000"/>
              </a:lnSpc>
              <a:spcBef>
                <a:spcPts val="0"/>
              </a:spcBef>
              <a:spcAft>
                <a:spcPts val="0"/>
              </a:spcAft>
              <a:buSzPts val="1500"/>
              <a:buChar char="○"/>
              <a:defRPr sz="1500"/>
            </a:lvl5pPr>
            <a:lvl6pPr marL="2743200" lvl="5" indent="-323850" algn="l">
              <a:lnSpc>
                <a:spcPct val="115000"/>
              </a:lnSpc>
              <a:spcBef>
                <a:spcPts val="0"/>
              </a:spcBef>
              <a:spcAft>
                <a:spcPts val="0"/>
              </a:spcAft>
              <a:buSzPts val="1500"/>
              <a:buChar char="■"/>
              <a:defRPr sz="1500"/>
            </a:lvl6pPr>
            <a:lvl7pPr marL="3200400" lvl="6" indent="-323850" algn="l">
              <a:lnSpc>
                <a:spcPct val="115000"/>
              </a:lnSpc>
              <a:spcBef>
                <a:spcPts val="0"/>
              </a:spcBef>
              <a:spcAft>
                <a:spcPts val="0"/>
              </a:spcAft>
              <a:buSzPts val="1500"/>
              <a:buChar char="●"/>
              <a:defRPr sz="1500"/>
            </a:lvl7pPr>
            <a:lvl8pPr marL="3657600" lvl="7" indent="-323850" algn="l">
              <a:lnSpc>
                <a:spcPct val="115000"/>
              </a:lnSpc>
              <a:spcBef>
                <a:spcPts val="0"/>
              </a:spcBef>
              <a:spcAft>
                <a:spcPts val="0"/>
              </a:spcAft>
              <a:buSzPts val="1500"/>
              <a:buChar char="○"/>
              <a:defRPr sz="1500"/>
            </a:lvl8pPr>
            <a:lvl9pPr marL="4114800" lvl="8" indent="-323850" algn="l">
              <a:lnSpc>
                <a:spcPct val="115000"/>
              </a:lnSpc>
              <a:spcBef>
                <a:spcPts val="0"/>
              </a:spcBef>
              <a:spcAft>
                <a:spcPts val="0"/>
              </a:spcAft>
              <a:buSzPts val="1500"/>
              <a:buChar char="■"/>
              <a:defRPr sz="1500"/>
            </a:lvl9pPr>
          </a:lstStyle>
          <a:p>
            <a:endParaRPr/>
          </a:p>
        </p:txBody>
      </p:sp>
      <p:sp>
        <p:nvSpPr>
          <p:cNvPr id="86" name="Google Shape;86;p19"/>
          <p:cNvSpPr txBox="1">
            <a:spLocks noGrp="1"/>
          </p:cNvSpPr>
          <p:nvPr>
            <p:ph type="sldNum" idx="12"/>
          </p:nvPr>
        </p:nvSpPr>
        <p:spPr>
          <a:xfrm>
            <a:off x="9906772" y="6854072"/>
            <a:ext cx="641700" cy="578400"/>
          </a:xfrm>
          <a:prstGeom prst="rect">
            <a:avLst/>
          </a:prstGeom>
          <a:noFill/>
          <a:ln>
            <a:noFill/>
          </a:ln>
        </p:spPr>
        <p:txBody>
          <a:bodyPr spcFirstLastPara="1" wrap="square" lIns="116050" tIns="116050" rIns="116050" bIns="11605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7"/>
        <p:cNvGrpSpPr/>
        <p:nvPr/>
      </p:nvGrpSpPr>
      <p:grpSpPr>
        <a:xfrm>
          <a:off x="0" y="0"/>
          <a:ext cx="0" cy="0"/>
          <a:chOff x="0" y="0"/>
          <a:chExt cx="0" cy="0"/>
        </a:xfrm>
      </p:grpSpPr>
      <p:sp>
        <p:nvSpPr>
          <p:cNvPr id="88" name="Google Shape;88;p20"/>
          <p:cNvSpPr txBox="1">
            <a:spLocks noGrp="1"/>
          </p:cNvSpPr>
          <p:nvPr>
            <p:ph type="title"/>
          </p:nvPr>
        </p:nvSpPr>
        <p:spPr>
          <a:xfrm>
            <a:off x="573245" y="661638"/>
            <a:ext cx="7445700" cy="6012600"/>
          </a:xfrm>
          <a:prstGeom prst="rect">
            <a:avLst/>
          </a:prstGeom>
          <a:noFill/>
          <a:ln>
            <a:noFill/>
          </a:ln>
        </p:spPr>
        <p:txBody>
          <a:bodyPr spcFirstLastPara="1" wrap="square" lIns="116050" tIns="116050" rIns="116050" bIns="116050" anchor="ctr" anchorCtr="0">
            <a:normAutofit/>
          </a:bodyPr>
          <a:lstStyle>
            <a:lvl1pPr lvl="0" algn="l">
              <a:lnSpc>
                <a:spcPct val="100000"/>
              </a:lnSpc>
              <a:spcBef>
                <a:spcPts val="0"/>
              </a:spcBef>
              <a:spcAft>
                <a:spcPts val="0"/>
              </a:spcAft>
              <a:buSzPts val="6100"/>
              <a:buNone/>
              <a:defRPr sz="6100"/>
            </a:lvl1pPr>
            <a:lvl2pPr lvl="1" algn="l">
              <a:lnSpc>
                <a:spcPct val="100000"/>
              </a:lnSpc>
              <a:spcBef>
                <a:spcPts val="0"/>
              </a:spcBef>
              <a:spcAft>
                <a:spcPts val="0"/>
              </a:spcAft>
              <a:buSzPts val="6100"/>
              <a:buNone/>
              <a:defRPr sz="6100"/>
            </a:lvl2pPr>
            <a:lvl3pPr lvl="2" algn="l">
              <a:lnSpc>
                <a:spcPct val="100000"/>
              </a:lnSpc>
              <a:spcBef>
                <a:spcPts val="0"/>
              </a:spcBef>
              <a:spcAft>
                <a:spcPts val="0"/>
              </a:spcAft>
              <a:buSzPts val="6100"/>
              <a:buNone/>
              <a:defRPr sz="6100"/>
            </a:lvl3pPr>
            <a:lvl4pPr lvl="3" algn="l">
              <a:lnSpc>
                <a:spcPct val="100000"/>
              </a:lnSpc>
              <a:spcBef>
                <a:spcPts val="0"/>
              </a:spcBef>
              <a:spcAft>
                <a:spcPts val="0"/>
              </a:spcAft>
              <a:buSzPts val="6100"/>
              <a:buNone/>
              <a:defRPr sz="6100"/>
            </a:lvl4pPr>
            <a:lvl5pPr lvl="4" algn="l">
              <a:lnSpc>
                <a:spcPct val="100000"/>
              </a:lnSpc>
              <a:spcBef>
                <a:spcPts val="0"/>
              </a:spcBef>
              <a:spcAft>
                <a:spcPts val="0"/>
              </a:spcAft>
              <a:buSzPts val="6100"/>
              <a:buNone/>
              <a:defRPr sz="6100"/>
            </a:lvl5pPr>
            <a:lvl6pPr lvl="5" algn="l">
              <a:lnSpc>
                <a:spcPct val="100000"/>
              </a:lnSpc>
              <a:spcBef>
                <a:spcPts val="0"/>
              </a:spcBef>
              <a:spcAft>
                <a:spcPts val="0"/>
              </a:spcAft>
              <a:buSzPts val="6100"/>
              <a:buNone/>
              <a:defRPr sz="6100"/>
            </a:lvl6pPr>
            <a:lvl7pPr lvl="6" algn="l">
              <a:lnSpc>
                <a:spcPct val="100000"/>
              </a:lnSpc>
              <a:spcBef>
                <a:spcPts val="0"/>
              </a:spcBef>
              <a:spcAft>
                <a:spcPts val="0"/>
              </a:spcAft>
              <a:buSzPts val="6100"/>
              <a:buNone/>
              <a:defRPr sz="6100"/>
            </a:lvl7pPr>
            <a:lvl8pPr lvl="7" algn="l">
              <a:lnSpc>
                <a:spcPct val="100000"/>
              </a:lnSpc>
              <a:spcBef>
                <a:spcPts val="0"/>
              </a:spcBef>
              <a:spcAft>
                <a:spcPts val="0"/>
              </a:spcAft>
              <a:buSzPts val="6100"/>
              <a:buNone/>
              <a:defRPr sz="6100"/>
            </a:lvl8pPr>
            <a:lvl9pPr lvl="8" algn="l">
              <a:lnSpc>
                <a:spcPct val="100000"/>
              </a:lnSpc>
              <a:spcBef>
                <a:spcPts val="0"/>
              </a:spcBef>
              <a:spcAft>
                <a:spcPts val="0"/>
              </a:spcAft>
              <a:buSzPts val="6100"/>
              <a:buNone/>
              <a:defRPr sz="6100"/>
            </a:lvl9pPr>
          </a:lstStyle>
          <a:p>
            <a:endParaRPr/>
          </a:p>
        </p:txBody>
      </p:sp>
      <p:sp>
        <p:nvSpPr>
          <p:cNvPr id="89" name="Google Shape;89;p20"/>
          <p:cNvSpPr txBox="1">
            <a:spLocks noGrp="1"/>
          </p:cNvSpPr>
          <p:nvPr>
            <p:ph type="sldNum" idx="12"/>
          </p:nvPr>
        </p:nvSpPr>
        <p:spPr>
          <a:xfrm>
            <a:off x="9906772" y="6854072"/>
            <a:ext cx="641700" cy="578400"/>
          </a:xfrm>
          <a:prstGeom prst="rect">
            <a:avLst/>
          </a:prstGeom>
          <a:noFill/>
          <a:ln>
            <a:noFill/>
          </a:ln>
        </p:spPr>
        <p:txBody>
          <a:bodyPr spcFirstLastPara="1" wrap="square" lIns="116050" tIns="116050" rIns="116050" bIns="11605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90"/>
        <p:cNvGrpSpPr/>
        <p:nvPr/>
      </p:nvGrpSpPr>
      <p:grpSpPr>
        <a:xfrm>
          <a:off x="0" y="0"/>
          <a:ext cx="0" cy="0"/>
          <a:chOff x="0" y="0"/>
          <a:chExt cx="0" cy="0"/>
        </a:xfrm>
      </p:grpSpPr>
      <p:sp>
        <p:nvSpPr>
          <p:cNvPr id="91" name="Google Shape;91;p21"/>
          <p:cNvSpPr/>
          <p:nvPr/>
        </p:nvSpPr>
        <p:spPr>
          <a:xfrm>
            <a:off x="5346000" y="-184"/>
            <a:ext cx="5346000" cy="7560000"/>
          </a:xfrm>
          <a:prstGeom prst="rect">
            <a:avLst/>
          </a:prstGeom>
          <a:solidFill>
            <a:schemeClr val="lt2"/>
          </a:solidFill>
          <a:ln>
            <a:noFill/>
          </a:ln>
        </p:spPr>
        <p:txBody>
          <a:bodyPr spcFirstLastPara="1" wrap="square" lIns="116050" tIns="116050" rIns="116050" bIns="11605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2" name="Google Shape;92;p21"/>
          <p:cNvSpPr txBox="1">
            <a:spLocks noGrp="1"/>
          </p:cNvSpPr>
          <p:nvPr>
            <p:ph type="title"/>
          </p:nvPr>
        </p:nvSpPr>
        <p:spPr>
          <a:xfrm>
            <a:off x="310447" y="1812541"/>
            <a:ext cx="4730100" cy="2178600"/>
          </a:xfrm>
          <a:prstGeom prst="rect">
            <a:avLst/>
          </a:prstGeom>
          <a:noFill/>
          <a:ln>
            <a:noFill/>
          </a:ln>
        </p:spPr>
        <p:txBody>
          <a:bodyPr spcFirstLastPara="1" wrap="square" lIns="116050" tIns="116050" rIns="116050" bIns="116050" anchor="b" anchorCtr="0">
            <a:normAutofit/>
          </a:bodyPr>
          <a:lstStyle>
            <a:lvl1pPr lvl="0" algn="ctr">
              <a:lnSpc>
                <a:spcPct val="100000"/>
              </a:lnSpc>
              <a:spcBef>
                <a:spcPts val="0"/>
              </a:spcBef>
              <a:spcAft>
                <a:spcPts val="0"/>
              </a:spcAft>
              <a:buSzPts val="5300"/>
              <a:buNone/>
              <a:defRPr sz="5300"/>
            </a:lvl1pPr>
            <a:lvl2pPr lvl="1" algn="ctr">
              <a:lnSpc>
                <a:spcPct val="100000"/>
              </a:lnSpc>
              <a:spcBef>
                <a:spcPts val="0"/>
              </a:spcBef>
              <a:spcAft>
                <a:spcPts val="0"/>
              </a:spcAft>
              <a:buSzPts val="5300"/>
              <a:buNone/>
              <a:defRPr sz="5300"/>
            </a:lvl2pPr>
            <a:lvl3pPr lvl="2" algn="ctr">
              <a:lnSpc>
                <a:spcPct val="100000"/>
              </a:lnSpc>
              <a:spcBef>
                <a:spcPts val="0"/>
              </a:spcBef>
              <a:spcAft>
                <a:spcPts val="0"/>
              </a:spcAft>
              <a:buSzPts val="5300"/>
              <a:buNone/>
              <a:defRPr sz="5300"/>
            </a:lvl3pPr>
            <a:lvl4pPr lvl="3" algn="ctr">
              <a:lnSpc>
                <a:spcPct val="100000"/>
              </a:lnSpc>
              <a:spcBef>
                <a:spcPts val="0"/>
              </a:spcBef>
              <a:spcAft>
                <a:spcPts val="0"/>
              </a:spcAft>
              <a:buSzPts val="5300"/>
              <a:buNone/>
              <a:defRPr sz="5300"/>
            </a:lvl4pPr>
            <a:lvl5pPr lvl="4" algn="ctr">
              <a:lnSpc>
                <a:spcPct val="100000"/>
              </a:lnSpc>
              <a:spcBef>
                <a:spcPts val="0"/>
              </a:spcBef>
              <a:spcAft>
                <a:spcPts val="0"/>
              </a:spcAft>
              <a:buSzPts val="5300"/>
              <a:buNone/>
              <a:defRPr sz="5300"/>
            </a:lvl5pPr>
            <a:lvl6pPr lvl="5" algn="ctr">
              <a:lnSpc>
                <a:spcPct val="100000"/>
              </a:lnSpc>
              <a:spcBef>
                <a:spcPts val="0"/>
              </a:spcBef>
              <a:spcAft>
                <a:spcPts val="0"/>
              </a:spcAft>
              <a:buSzPts val="5300"/>
              <a:buNone/>
              <a:defRPr sz="5300"/>
            </a:lvl6pPr>
            <a:lvl7pPr lvl="6" algn="ctr">
              <a:lnSpc>
                <a:spcPct val="100000"/>
              </a:lnSpc>
              <a:spcBef>
                <a:spcPts val="0"/>
              </a:spcBef>
              <a:spcAft>
                <a:spcPts val="0"/>
              </a:spcAft>
              <a:buSzPts val="5300"/>
              <a:buNone/>
              <a:defRPr sz="5300"/>
            </a:lvl7pPr>
            <a:lvl8pPr lvl="7" algn="ctr">
              <a:lnSpc>
                <a:spcPct val="100000"/>
              </a:lnSpc>
              <a:spcBef>
                <a:spcPts val="0"/>
              </a:spcBef>
              <a:spcAft>
                <a:spcPts val="0"/>
              </a:spcAft>
              <a:buSzPts val="5300"/>
              <a:buNone/>
              <a:defRPr sz="5300"/>
            </a:lvl8pPr>
            <a:lvl9pPr lvl="8" algn="ctr">
              <a:lnSpc>
                <a:spcPct val="100000"/>
              </a:lnSpc>
              <a:spcBef>
                <a:spcPts val="0"/>
              </a:spcBef>
              <a:spcAft>
                <a:spcPts val="0"/>
              </a:spcAft>
              <a:buSzPts val="5300"/>
              <a:buNone/>
              <a:defRPr sz="5300"/>
            </a:lvl9pPr>
          </a:lstStyle>
          <a:p>
            <a:endParaRPr/>
          </a:p>
        </p:txBody>
      </p:sp>
      <p:sp>
        <p:nvSpPr>
          <p:cNvPr id="93" name="Google Shape;93;p21"/>
          <p:cNvSpPr txBox="1">
            <a:spLocks noGrp="1"/>
          </p:cNvSpPr>
          <p:nvPr>
            <p:ph type="subTitle" idx="1"/>
          </p:nvPr>
        </p:nvSpPr>
        <p:spPr>
          <a:xfrm>
            <a:off x="310447" y="4120005"/>
            <a:ext cx="4730100" cy="1815300"/>
          </a:xfrm>
          <a:prstGeom prst="rect">
            <a:avLst/>
          </a:prstGeom>
          <a:noFill/>
          <a:ln>
            <a:noFill/>
          </a:ln>
        </p:spPr>
        <p:txBody>
          <a:bodyPr spcFirstLastPara="1" wrap="square" lIns="116050" tIns="116050" rIns="116050" bIns="116050" anchor="t" anchorCtr="0">
            <a:normAutofit/>
          </a:bodyPr>
          <a:lstStyle>
            <a:lvl1pPr lvl="0" algn="ctr">
              <a:lnSpc>
                <a:spcPct val="100000"/>
              </a:lnSpc>
              <a:spcBef>
                <a:spcPts val="0"/>
              </a:spcBef>
              <a:spcAft>
                <a:spcPts val="0"/>
              </a:spcAft>
              <a:buSzPts val="2700"/>
              <a:buNone/>
              <a:defRPr sz="2700"/>
            </a:lvl1pPr>
            <a:lvl2pPr lvl="1" algn="ctr">
              <a:lnSpc>
                <a:spcPct val="100000"/>
              </a:lnSpc>
              <a:spcBef>
                <a:spcPts val="0"/>
              </a:spcBef>
              <a:spcAft>
                <a:spcPts val="0"/>
              </a:spcAft>
              <a:buSzPts val="2700"/>
              <a:buNone/>
              <a:defRPr sz="2700"/>
            </a:lvl2pPr>
            <a:lvl3pPr lvl="2" algn="ctr">
              <a:lnSpc>
                <a:spcPct val="100000"/>
              </a:lnSpc>
              <a:spcBef>
                <a:spcPts val="0"/>
              </a:spcBef>
              <a:spcAft>
                <a:spcPts val="0"/>
              </a:spcAft>
              <a:buSzPts val="2700"/>
              <a:buNone/>
              <a:defRPr sz="2700"/>
            </a:lvl3pPr>
            <a:lvl4pPr lvl="3" algn="ctr">
              <a:lnSpc>
                <a:spcPct val="100000"/>
              </a:lnSpc>
              <a:spcBef>
                <a:spcPts val="0"/>
              </a:spcBef>
              <a:spcAft>
                <a:spcPts val="0"/>
              </a:spcAft>
              <a:buSzPts val="2700"/>
              <a:buNone/>
              <a:defRPr sz="2700"/>
            </a:lvl4pPr>
            <a:lvl5pPr lvl="4" algn="ctr">
              <a:lnSpc>
                <a:spcPct val="100000"/>
              </a:lnSpc>
              <a:spcBef>
                <a:spcPts val="0"/>
              </a:spcBef>
              <a:spcAft>
                <a:spcPts val="0"/>
              </a:spcAft>
              <a:buSzPts val="2700"/>
              <a:buNone/>
              <a:defRPr sz="2700"/>
            </a:lvl5pPr>
            <a:lvl6pPr lvl="5" algn="ctr">
              <a:lnSpc>
                <a:spcPct val="100000"/>
              </a:lnSpc>
              <a:spcBef>
                <a:spcPts val="0"/>
              </a:spcBef>
              <a:spcAft>
                <a:spcPts val="0"/>
              </a:spcAft>
              <a:buSzPts val="2700"/>
              <a:buNone/>
              <a:defRPr sz="2700"/>
            </a:lvl6pPr>
            <a:lvl7pPr lvl="6" algn="ctr">
              <a:lnSpc>
                <a:spcPct val="100000"/>
              </a:lnSpc>
              <a:spcBef>
                <a:spcPts val="0"/>
              </a:spcBef>
              <a:spcAft>
                <a:spcPts val="0"/>
              </a:spcAft>
              <a:buSzPts val="2700"/>
              <a:buNone/>
              <a:defRPr sz="2700"/>
            </a:lvl7pPr>
            <a:lvl8pPr lvl="7" algn="ctr">
              <a:lnSpc>
                <a:spcPct val="100000"/>
              </a:lnSpc>
              <a:spcBef>
                <a:spcPts val="0"/>
              </a:spcBef>
              <a:spcAft>
                <a:spcPts val="0"/>
              </a:spcAft>
              <a:buSzPts val="2700"/>
              <a:buNone/>
              <a:defRPr sz="2700"/>
            </a:lvl8pPr>
            <a:lvl9pPr lvl="8" algn="ctr">
              <a:lnSpc>
                <a:spcPct val="100000"/>
              </a:lnSpc>
              <a:spcBef>
                <a:spcPts val="0"/>
              </a:spcBef>
              <a:spcAft>
                <a:spcPts val="0"/>
              </a:spcAft>
              <a:buSzPts val="2700"/>
              <a:buNone/>
              <a:defRPr sz="2700"/>
            </a:lvl9pPr>
          </a:lstStyle>
          <a:p>
            <a:endParaRPr/>
          </a:p>
        </p:txBody>
      </p:sp>
      <p:sp>
        <p:nvSpPr>
          <p:cNvPr id="94" name="Google Shape;94;p21"/>
          <p:cNvSpPr txBox="1">
            <a:spLocks noGrp="1"/>
          </p:cNvSpPr>
          <p:nvPr>
            <p:ph type="body" idx="2"/>
          </p:nvPr>
        </p:nvSpPr>
        <p:spPr>
          <a:xfrm>
            <a:off x="5775715" y="1064257"/>
            <a:ext cx="4486500" cy="5431200"/>
          </a:xfrm>
          <a:prstGeom prst="rect">
            <a:avLst/>
          </a:prstGeom>
          <a:noFill/>
          <a:ln>
            <a:noFill/>
          </a:ln>
        </p:spPr>
        <p:txBody>
          <a:bodyPr spcFirstLastPara="1" wrap="square" lIns="116050" tIns="116050" rIns="116050" bIns="116050" anchor="ctr" anchorCtr="0">
            <a:normAutofit/>
          </a:bodyPr>
          <a:lstStyle>
            <a:lvl1pPr marL="457200" lvl="0" indent="-374650" algn="l">
              <a:lnSpc>
                <a:spcPct val="115000"/>
              </a:lnSpc>
              <a:spcBef>
                <a:spcPts val="0"/>
              </a:spcBef>
              <a:spcAft>
                <a:spcPts val="0"/>
              </a:spcAft>
              <a:buSzPts val="2300"/>
              <a:buChar char="●"/>
              <a:defRPr/>
            </a:lvl1pPr>
            <a:lvl2pPr marL="914400" lvl="1" indent="-342900" algn="l">
              <a:lnSpc>
                <a:spcPct val="115000"/>
              </a:lnSpc>
              <a:spcBef>
                <a:spcPts val="0"/>
              </a:spcBef>
              <a:spcAft>
                <a:spcPts val="0"/>
              </a:spcAft>
              <a:buSzPts val="1800"/>
              <a:buChar char="○"/>
              <a:defRPr/>
            </a:lvl2pPr>
            <a:lvl3pPr marL="1371600" lvl="2" indent="-342900" algn="l">
              <a:lnSpc>
                <a:spcPct val="115000"/>
              </a:lnSpc>
              <a:spcBef>
                <a:spcPts val="0"/>
              </a:spcBef>
              <a:spcAft>
                <a:spcPts val="0"/>
              </a:spcAft>
              <a:buSzPts val="1800"/>
              <a:buChar char="■"/>
              <a:defRPr/>
            </a:lvl3pPr>
            <a:lvl4pPr marL="1828800" lvl="3" indent="-342900" algn="l">
              <a:lnSpc>
                <a:spcPct val="115000"/>
              </a:lnSpc>
              <a:spcBef>
                <a:spcPts val="0"/>
              </a:spcBef>
              <a:spcAft>
                <a:spcPts val="0"/>
              </a:spcAft>
              <a:buSzPts val="1800"/>
              <a:buChar char="●"/>
              <a:defRPr/>
            </a:lvl4pPr>
            <a:lvl5pPr marL="2286000" lvl="4" indent="-342900" algn="l">
              <a:lnSpc>
                <a:spcPct val="115000"/>
              </a:lnSpc>
              <a:spcBef>
                <a:spcPts val="0"/>
              </a:spcBef>
              <a:spcAft>
                <a:spcPts val="0"/>
              </a:spcAft>
              <a:buSzPts val="1800"/>
              <a:buChar char="○"/>
              <a:defRPr/>
            </a:lvl5pPr>
            <a:lvl6pPr marL="2743200" lvl="5" indent="-342900" algn="l">
              <a:lnSpc>
                <a:spcPct val="115000"/>
              </a:lnSpc>
              <a:spcBef>
                <a:spcPts val="0"/>
              </a:spcBef>
              <a:spcAft>
                <a:spcPts val="0"/>
              </a:spcAft>
              <a:buSzPts val="1800"/>
              <a:buChar char="■"/>
              <a:defRPr/>
            </a:lvl6pPr>
            <a:lvl7pPr marL="3200400" lvl="6" indent="-342900" algn="l">
              <a:lnSpc>
                <a:spcPct val="115000"/>
              </a:lnSpc>
              <a:spcBef>
                <a:spcPts val="0"/>
              </a:spcBef>
              <a:spcAft>
                <a:spcPts val="0"/>
              </a:spcAft>
              <a:buSzPts val="1800"/>
              <a:buChar char="●"/>
              <a:defRPr/>
            </a:lvl7pPr>
            <a:lvl8pPr marL="3657600" lvl="7" indent="-342900" algn="l">
              <a:lnSpc>
                <a:spcPct val="115000"/>
              </a:lnSpc>
              <a:spcBef>
                <a:spcPts val="0"/>
              </a:spcBef>
              <a:spcAft>
                <a:spcPts val="0"/>
              </a:spcAft>
              <a:buSzPts val="1800"/>
              <a:buChar char="○"/>
              <a:defRPr/>
            </a:lvl8pPr>
            <a:lvl9pPr marL="4114800" lvl="8" indent="-342900" algn="l">
              <a:lnSpc>
                <a:spcPct val="115000"/>
              </a:lnSpc>
              <a:spcBef>
                <a:spcPts val="0"/>
              </a:spcBef>
              <a:spcAft>
                <a:spcPts val="0"/>
              </a:spcAft>
              <a:buSzPts val="1800"/>
              <a:buChar char="■"/>
              <a:defRPr/>
            </a:lvl9pPr>
          </a:lstStyle>
          <a:p>
            <a:endParaRPr/>
          </a:p>
        </p:txBody>
      </p:sp>
      <p:sp>
        <p:nvSpPr>
          <p:cNvPr id="95" name="Google Shape;95;p21"/>
          <p:cNvSpPr txBox="1">
            <a:spLocks noGrp="1"/>
          </p:cNvSpPr>
          <p:nvPr>
            <p:ph type="sldNum" idx="12"/>
          </p:nvPr>
        </p:nvSpPr>
        <p:spPr>
          <a:xfrm>
            <a:off x="9906772" y="6854072"/>
            <a:ext cx="641700" cy="578400"/>
          </a:xfrm>
          <a:prstGeom prst="rect">
            <a:avLst/>
          </a:prstGeom>
          <a:noFill/>
          <a:ln>
            <a:noFill/>
          </a:ln>
        </p:spPr>
        <p:txBody>
          <a:bodyPr spcFirstLastPara="1" wrap="square" lIns="116050" tIns="116050" rIns="116050" bIns="11605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6"/>
        <p:cNvGrpSpPr/>
        <p:nvPr/>
      </p:nvGrpSpPr>
      <p:grpSpPr>
        <a:xfrm>
          <a:off x="0" y="0"/>
          <a:ext cx="0" cy="0"/>
          <a:chOff x="0" y="0"/>
          <a:chExt cx="0" cy="0"/>
        </a:xfrm>
      </p:grpSpPr>
      <p:sp>
        <p:nvSpPr>
          <p:cNvPr id="97" name="Google Shape;97;p22"/>
          <p:cNvSpPr txBox="1">
            <a:spLocks noGrp="1"/>
          </p:cNvSpPr>
          <p:nvPr>
            <p:ph type="body" idx="1"/>
          </p:nvPr>
        </p:nvSpPr>
        <p:spPr>
          <a:xfrm>
            <a:off x="364468" y="6218168"/>
            <a:ext cx="7014300" cy="889500"/>
          </a:xfrm>
          <a:prstGeom prst="rect">
            <a:avLst/>
          </a:prstGeom>
          <a:noFill/>
          <a:ln>
            <a:noFill/>
          </a:ln>
        </p:spPr>
        <p:txBody>
          <a:bodyPr spcFirstLastPara="1" wrap="square" lIns="116050" tIns="116050" rIns="116050" bIns="116050" anchor="ctr" anchorCtr="0">
            <a:normAutofit/>
          </a:bodyPr>
          <a:lstStyle>
            <a:lvl1pPr marL="457200" lvl="0" indent="-228600" algn="l">
              <a:lnSpc>
                <a:spcPct val="100000"/>
              </a:lnSpc>
              <a:spcBef>
                <a:spcPts val="0"/>
              </a:spcBef>
              <a:spcAft>
                <a:spcPts val="0"/>
              </a:spcAft>
              <a:buSzPts val="2300"/>
              <a:buNone/>
              <a:defRPr/>
            </a:lvl1pPr>
          </a:lstStyle>
          <a:p>
            <a:endParaRPr/>
          </a:p>
        </p:txBody>
      </p:sp>
      <p:sp>
        <p:nvSpPr>
          <p:cNvPr id="98" name="Google Shape;98;p22"/>
          <p:cNvSpPr txBox="1">
            <a:spLocks noGrp="1"/>
          </p:cNvSpPr>
          <p:nvPr>
            <p:ph type="sldNum" idx="12"/>
          </p:nvPr>
        </p:nvSpPr>
        <p:spPr>
          <a:xfrm>
            <a:off x="9906772" y="6854072"/>
            <a:ext cx="641700" cy="578400"/>
          </a:xfrm>
          <a:prstGeom prst="rect">
            <a:avLst/>
          </a:prstGeom>
          <a:noFill/>
          <a:ln>
            <a:noFill/>
          </a:ln>
        </p:spPr>
        <p:txBody>
          <a:bodyPr spcFirstLastPara="1" wrap="square" lIns="116050" tIns="116050" rIns="116050" bIns="11605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99"/>
        <p:cNvGrpSpPr/>
        <p:nvPr/>
      </p:nvGrpSpPr>
      <p:grpSpPr>
        <a:xfrm>
          <a:off x="0" y="0"/>
          <a:ext cx="0" cy="0"/>
          <a:chOff x="0" y="0"/>
          <a:chExt cx="0" cy="0"/>
        </a:xfrm>
      </p:grpSpPr>
      <p:sp>
        <p:nvSpPr>
          <p:cNvPr id="100" name="Google Shape;100;p23"/>
          <p:cNvSpPr txBox="1">
            <a:spLocks noGrp="1"/>
          </p:cNvSpPr>
          <p:nvPr>
            <p:ph type="title" hasCustomPrompt="1"/>
          </p:nvPr>
        </p:nvSpPr>
        <p:spPr>
          <a:xfrm>
            <a:off x="364468" y="1625801"/>
            <a:ext cx="9963000" cy="2886000"/>
          </a:xfrm>
          <a:prstGeom prst="rect">
            <a:avLst/>
          </a:prstGeom>
          <a:noFill/>
          <a:ln>
            <a:noFill/>
          </a:ln>
        </p:spPr>
        <p:txBody>
          <a:bodyPr spcFirstLastPara="1" wrap="square" lIns="116050" tIns="116050" rIns="116050" bIns="116050" anchor="b" anchorCtr="0">
            <a:normAutofit/>
          </a:bodyPr>
          <a:lstStyle>
            <a:lvl1pPr lvl="0" algn="ctr">
              <a:lnSpc>
                <a:spcPct val="100000"/>
              </a:lnSpc>
              <a:spcBef>
                <a:spcPts val="0"/>
              </a:spcBef>
              <a:spcAft>
                <a:spcPts val="0"/>
              </a:spcAft>
              <a:buSzPts val="15200"/>
              <a:buNone/>
              <a:defRPr sz="15200"/>
            </a:lvl1pPr>
            <a:lvl2pPr lvl="1" algn="ctr">
              <a:lnSpc>
                <a:spcPct val="100000"/>
              </a:lnSpc>
              <a:spcBef>
                <a:spcPts val="0"/>
              </a:spcBef>
              <a:spcAft>
                <a:spcPts val="0"/>
              </a:spcAft>
              <a:buSzPts val="15200"/>
              <a:buNone/>
              <a:defRPr sz="15200"/>
            </a:lvl2pPr>
            <a:lvl3pPr lvl="2" algn="ctr">
              <a:lnSpc>
                <a:spcPct val="100000"/>
              </a:lnSpc>
              <a:spcBef>
                <a:spcPts val="0"/>
              </a:spcBef>
              <a:spcAft>
                <a:spcPts val="0"/>
              </a:spcAft>
              <a:buSzPts val="15200"/>
              <a:buNone/>
              <a:defRPr sz="15200"/>
            </a:lvl3pPr>
            <a:lvl4pPr lvl="3" algn="ctr">
              <a:lnSpc>
                <a:spcPct val="100000"/>
              </a:lnSpc>
              <a:spcBef>
                <a:spcPts val="0"/>
              </a:spcBef>
              <a:spcAft>
                <a:spcPts val="0"/>
              </a:spcAft>
              <a:buSzPts val="15200"/>
              <a:buNone/>
              <a:defRPr sz="15200"/>
            </a:lvl4pPr>
            <a:lvl5pPr lvl="4" algn="ctr">
              <a:lnSpc>
                <a:spcPct val="100000"/>
              </a:lnSpc>
              <a:spcBef>
                <a:spcPts val="0"/>
              </a:spcBef>
              <a:spcAft>
                <a:spcPts val="0"/>
              </a:spcAft>
              <a:buSzPts val="15200"/>
              <a:buNone/>
              <a:defRPr sz="15200"/>
            </a:lvl5pPr>
            <a:lvl6pPr lvl="5" algn="ctr">
              <a:lnSpc>
                <a:spcPct val="100000"/>
              </a:lnSpc>
              <a:spcBef>
                <a:spcPts val="0"/>
              </a:spcBef>
              <a:spcAft>
                <a:spcPts val="0"/>
              </a:spcAft>
              <a:buSzPts val="15200"/>
              <a:buNone/>
              <a:defRPr sz="15200"/>
            </a:lvl6pPr>
            <a:lvl7pPr lvl="6" algn="ctr">
              <a:lnSpc>
                <a:spcPct val="100000"/>
              </a:lnSpc>
              <a:spcBef>
                <a:spcPts val="0"/>
              </a:spcBef>
              <a:spcAft>
                <a:spcPts val="0"/>
              </a:spcAft>
              <a:buSzPts val="15200"/>
              <a:buNone/>
              <a:defRPr sz="15200"/>
            </a:lvl7pPr>
            <a:lvl8pPr lvl="7" algn="ctr">
              <a:lnSpc>
                <a:spcPct val="100000"/>
              </a:lnSpc>
              <a:spcBef>
                <a:spcPts val="0"/>
              </a:spcBef>
              <a:spcAft>
                <a:spcPts val="0"/>
              </a:spcAft>
              <a:buSzPts val="15200"/>
              <a:buNone/>
              <a:defRPr sz="15200"/>
            </a:lvl8pPr>
            <a:lvl9pPr lvl="8" algn="ctr">
              <a:lnSpc>
                <a:spcPct val="100000"/>
              </a:lnSpc>
              <a:spcBef>
                <a:spcPts val="0"/>
              </a:spcBef>
              <a:spcAft>
                <a:spcPts val="0"/>
              </a:spcAft>
              <a:buSzPts val="15200"/>
              <a:buNone/>
              <a:defRPr sz="15200"/>
            </a:lvl9pPr>
          </a:lstStyle>
          <a:p>
            <a:r>
              <a:t>xx%</a:t>
            </a:r>
          </a:p>
        </p:txBody>
      </p:sp>
      <p:sp>
        <p:nvSpPr>
          <p:cNvPr id="101" name="Google Shape;101;p23"/>
          <p:cNvSpPr txBox="1">
            <a:spLocks noGrp="1"/>
          </p:cNvSpPr>
          <p:nvPr>
            <p:ph type="body" idx="1"/>
          </p:nvPr>
        </p:nvSpPr>
        <p:spPr>
          <a:xfrm>
            <a:off x="364468" y="4633192"/>
            <a:ext cx="9963000" cy="1911900"/>
          </a:xfrm>
          <a:prstGeom prst="rect">
            <a:avLst/>
          </a:prstGeom>
          <a:noFill/>
          <a:ln>
            <a:noFill/>
          </a:ln>
        </p:spPr>
        <p:txBody>
          <a:bodyPr spcFirstLastPara="1" wrap="square" lIns="116050" tIns="116050" rIns="116050" bIns="116050" anchor="t" anchorCtr="0">
            <a:normAutofit/>
          </a:bodyPr>
          <a:lstStyle>
            <a:lvl1pPr marL="457200" lvl="0" indent="-374650" algn="ctr">
              <a:lnSpc>
                <a:spcPct val="115000"/>
              </a:lnSpc>
              <a:spcBef>
                <a:spcPts val="0"/>
              </a:spcBef>
              <a:spcAft>
                <a:spcPts val="0"/>
              </a:spcAft>
              <a:buSzPts val="2300"/>
              <a:buChar char="●"/>
              <a:defRPr/>
            </a:lvl1pPr>
            <a:lvl2pPr marL="914400" lvl="1" indent="-342900" algn="ctr">
              <a:lnSpc>
                <a:spcPct val="115000"/>
              </a:lnSpc>
              <a:spcBef>
                <a:spcPts val="0"/>
              </a:spcBef>
              <a:spcAft>
                <a:spcPts val="0"/>
              </a:spcAft>
              <a:buSzPts val="1800"/>
              <a:buChar char="○"/>
              <a:defRPr/>
            </a:lvl2pPr>
            <a:lvl3pPr marL="1371600" lvl="2" indent="-342900" algn="ctr">
              <a:lnSpc>
                <a:spcPct val="115000"/>
              </a:lnSpc>
              <a:spcBef>
                <a:spcPts val="0"/>
              </a:spcBef>
              <a:spcAft>
                <a:spcPts val="0"/>
              </a:spcAft>
              <a:buSzPts val="1800"/>
              <a:buChar char="■"/>
              <a:defRPr/>
            </a:lvl3pPr>
            <a:lvl4pPr marL="1828800" lvl="3" indent="-342900" algn="ctr">
              <a:lnSpc>
                <a:spcPct val="115000"/>
              </a:lnSpc>
              <a:spcBef>
                <a:spcPts val="0"/>
              </a:spcBef>
              <a:spcAft>
                <a:spcPts val="0"/>
              </a:spcAft>
              <a:buSzPts val="1800"/>
              <a:buChar char="●"/>
              <a:defRPr/>
            </a:lvl4pPr>
            <a:lvl5pPr marL="2286000" lvl="4" indent="-342900" algn="ctr">
              <a:lnSpc>
                <a:spcPct val="115000"/>
              </a:lnSpc>
              <a:spcBef>
                <a:spcPts val="0"/>
              </a:spcBef>
              <a:spcAft>
                <a:spcPts val="0"/>
              </a:spcAft>
              <a:buSzPts val="1800"/>
              <a:buChar char="○"/>
              <a:defRPr/>
            </a:lvl5pPr>
            <a:lvl6pPr marL="2743200" lvl="5" indent="-342900" algn="ctr">
              <a:lnSpc>
                <a:spcPct val="115000"/>
              </a:lnSpc>
              <a:spcBef>
                <a:spcPts val="0"/>
              </a:spcBef>
              <a:spcAft>
                <a:spcPts val="0"/>
              </a:spcAft>
              <a:buSzPts val="1800"/>
              <a:buChar char="■"/>
              <a:defRPr/>
            </a:lvl6pPr>
            <a:lvl7pPr marL="3200400" lvl="6" indent="-342900" algn="ctr">
              <a:lnSpc>
                <a:spcPct val="115000"/>
              </a:lnSpc>
              <a:spcBef>
                <a:spcPts val="0"/>
              </a:spcBef>
              <a:spcAft>
                <a:spcPts val="0"/>
              </a:spcAft>
              <a:buSzPts val="1800"/>
              <a:buChar char="●"/>
              <a:defRPr/>
            </a:lvl7pPr>
            <a:lvl8pPr marL="3657600" lvl="7" indent="-342900" algn="ctr">
              <a:lnSpc>
                <a:spcPct val="115000"/>
              </a:lnSpc>
              <a:spcBef>
                <a:spcPts val="0"/>
              </a:spcBef>
              <a:spcAft>
                <a:spcPts val="0"/>
              </a:spcAft>
              <a:buSzPts val="1800"/>
              <a:buChar char="○"/>
              <a:defRPr/>
            </a:lvl8pPr>
            <a:lvl9pPr marL="4114800" lvl="8" indent="-342900" algn="ctr">
              <a:lnSpc>
                <a:spcPct val="115000"/>
              </a:lnSpc>
              <a:spcBef>
                <a:spcPts val="0"/>
              </a:spcBef>
              <a:spcAft>
                <a:spcPts val="0"/>
              </a:spcAft>
              <a:buSzPts val="1800"/>
              <a:buChar char="■"/>
              <a:defRPr/>
            </a:lvl9pPr>
          </a:lstStyle>
          <a:p>
            <a:endParaRPr/>
          </a:p>
        </p:txBody>
      </p:sp>
      <p:sp>
        <p:nvSpPr>
          <p:cNvPr id="102" name="Google Shape;102;p23"/>
          <p:cNvSpPr txBox="1">
            <a:spLocks noGrp="1"/>
          </p:cNvSpPr>
          <p:nvPr>
            <p:ph type="sldNum" idx="12"/>
          </p:nvPr>
        </p:nvSpPr>
        <p:spPr>
          <a:xfrm>
            <a:off x="9906772" y="6854072"/>
            <a:ext cx="641700" cy="578400"/>
          </a:xfrm>
          <a:prstGeom prst="rect">
            <a:avLst/>
          </a:prstGeom>
          <a:noFill/>
          <a:ln>
            <a:noFill/>
          </a:ln>
        </p:spPr>
        <p:txBody>
          <a:bodyPr spcFirstLastPara="1" wrap="square" lIns="116050" tIns="116050" rIns="116050" bIns="11605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3"/>
        <p:cNvGrpSpPr/>
        <p:nvPr/>
      </p:nvGrpSpPr>
      <p:grpSpPr>
        <a:xfrm>
          <a:off x="0" y="0"/>
          <a:ext cx="0" cy="0"/>
          <a:chOff x="0" y="0"/>
          <a:chExt cx="0" cy="0"/>
        </a:xfrm>
      </p:grpSpPr>
      <p:sp>
        <p:nvSpPr>
          <p:cNvPr id="104" name="Google Shape;104;p24"/>
          <p:cNvSpPr txBox="1">
            <a:spLocks noGrp="1"/>
          </p:cNvSpPr>
          <p:nvPr>
            <p:ph type="sldNum" idx="12"/>
          </p:nvPr>
        </p:nvSpPr>
        <p:spPr>
          <a:xfrm>
            <a:off x="9906772" y="6854072"/>
            <a:ext cx="641700" cy="578400"/>
          </a:xfrm>
          <a:prstGeom prst="rect">
            <a:avLst/>
          </a:prstGeom>
          <a:noFill/>
          <a:ln>
            <a:noFill/>
          </a:ln>
        </p:spPr>
        <p:txBody>
          <a:bodyPr spcFirstLastPara="1" wrap="square" lIns="116050" tIns="116050" rIns="116050" bIns="11605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表2表3">
  <p:cSld name="表2表3">
    <p:spTree>
      <p:nvGrpSpPr>
        <p:cNvPr id="1" name="Shape 12"/>
        <p:cNvGrpSpPr/>
        <p:nvPr/>
      </p:nvGrpSpPr>
      <p:grpSpPr>
        <a:xfrm>
          <a:off x="0" y="0"/>
          <a:ext cx="0" cy="0"/>
          <a:chOff x="0" y="0"/>
          <a:chExt cx="0" cy="0"/>
        </a:xfrm>
      </p:grpSpPr>
      <p:cxnSp>
        <p:nvCxnSpPr>
          <p:cNvPr id="13" name="Google Shape;13;p10"/>
          <p:cNvCxnSpPr/>
          <p:nvPr/>
        </p:nvCxnSpPr>
        <p:spPr>
          <a:xfrm>
            <a:off x="5346800" y="0"/>
            <a:ext cx="0" cy="7560000"/>
          </a:xfrm>
          <a:prstGeom prst="straightConnector1">
            <a:avLst/>
          </a:prstGeom>
          <a:noFill/>
          <a:ln w="9525" cap="flat" cmpd="sng">
            <a:solidFill>
              <a:srgbClr val="D8D8D8"/>
            </a:solidFill>
            <a:prstDash val="solid"/>
            <a:miter lim="800000"/>
            <a:headEnd type="none" w="sm" len="sm"/>
            <a:tailEnd type="none" w="sm" len="sm"/>
          </a:ln>
        </p:spPr>
      </p:cxnSp>
      <p:sp>
        <p:nvSpPr>
          <p:cNvPr id="14" name="Google Shape;14;p10"/>
          <p:cNvSpPr txBox="1">
            <a:spLocks noGrp="1"/>
          </p:cNvSpPr>
          <p:nvPr>
            <p:ph type="body" idx="1"/>
          </p:nvPr>
        </p:nvSpPr>
        <p:spPr>
          <a:xfrm>
            <a:off x="2499704" y="592125"/>
            <a:ext cx="2466000" cy="3154500"/>
          </a:xfrm>
          <a:prstGeom prst="rect">
            <a:avLst/>
          </a:prstGeom>
          <a:noFill/>
          <a:ln>
            <a:noFill/>
          </a:ln>
        </p:spPr>
        <p:txBody>
          <a:bodyPr spcFirstLastPara="1" wrap="square" lIns="92475" tIns="46250" rIns="92475" bIns="46250" anchor="t" anchorCtr="0">
            <a:normAutofit/>
          </a:bodyPr>
          <a:lstStyle>
            <a:lvl1pPr marL="457200" lvl="0" indent="-228600" algn="l">
              <a:lnSpc>
                <a:spcPct val="90000"/>
              </a:lnSpc>
              <a:spcBef>
                <a:spcPts val="1100"/>
              </a:spcBef>
              <a:spcAft>
                <a:spcPts val="0"/>
              </a:spcAft>
              <a:buClr>
                <a:srgbClr val="FFC000"/>
              </a:buClr>
              <a:buSzPts val="1400"/>
              <a:buNone/>
              <a:defRPr sz="1400" b="0">
                <a:solidFill>
                  <a:srgbClr val="FFC000"/>
                </a:solidFill>
                <a:latin typeface="Arial"/>
                <a:ea typeface="Arial"/>
                <a:cs typeface="Arial"/>
                <a:sym typeface="Arial"/>
              </a:defRPr>
            </a:lvl1pPr>
            <a:lvl2pPr marL="914400" lvl="1" indent="-228600" algn="r">
              <a:lnSpc>
                <a:spcPct val="90000"/>
              </a:lnSpc>
              <a:spcBef>
                <a:spcPts val="500"/>
              </a:spcBef>
              <a:spcAft>
                <a:spcPts val="0"/>
              </a:spcAft>
              <a:buClr>
                <a:schemeClr val="dk1"/>
              </a:buClr>
              <a:buSzPts val="1000"/>
              <a:buNone/>
              <a:defRPr sz="1000">
                <a:latin typeface="Meiryo"/>
                <a:ea typeface="Meiryo"/>
                <a:cs typeface="Meiryo"/>
                <a:sym typeface="Meiryo"/>
              </a:defRPr>
            </a:lvl2pPr>
            <a:lvl3pPr marL="1371600" lvl="2" indent="-228600" algn="r">
              <a:lnSpc>
                <a:spcPct val="90000"/>
              </a:lnSpc>
              <a:spcBef>
                <a:spcPts val="500"/>
              </a:spcBef>
              <a:spcAft>
                <a:spcPts val="0"/>
              </a:spcAft>
              <a:buClr>
                <a:schemeClr val="dk1"/>
              </a:buClr>
              <a:buSzPts val="1000"/>
              <a:buNone/>
              <a:defRPr sz="1000">
                <a:latin typeface="Meiryo"/>
                <a:ea typeface="Meiryo"/>
                <a:cs typeface="Meiryo"/>
                <a:sym typeface="Meiryo"/>
              </a:defRPr>
            </a:lvl3pPr>
            <a:lvl4pPr marL="1828800" lvl="3" indent="-228600" algn="r">
              <a:lnSpc>
                <a:spcPct val="90000"/>
              </a:lnSpc>
              <a:spcBef>
                <a:spcPts val="500"/>
              </a:spcBef>
              <a:spcAft>
                <a:spcPts val="0"/>
              </a:spcAft>
              <a:buClr>
                <a:schemeClr val="dk1"/>
              </a:buClr>
              <a:buSzPts val="1000"/>
              <a:buNone/>
              <a:defRPr sz="1000">
                <a:latin typeface="Meiryo"/>
                <a:ea typeface="Meiryo"/>
                <a:cs typeface="Meiryo"/>
                <a:sym typeface="Meiryo"/>
              </a:defRPr>
            </a:lvl4pPr>
            <a:lvl5pPr marL="2286000" lvl="4" indent="-228600" algn="r">
              <a:lnSpc>
                <a:spcPct val="90000"/>
              </a:lnSpc>
              <a:spcBef>
                <a:spcPts val="500"/>
              </a:spcBef>
              <a:spcAft>
                <a:spcPts val="0"/>
              </a:spcAft>
              <a:buClr>
                <a:schemeClr val="dk1"/>
              </a:buClr>
              <a:buSzPts val="1000"/>
              <a:buNone/>
              <a:defRPr sz="1000">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 name="Google Shape;15;p10"/>
          <p:cNvSpPr>
            <a:spLocks noGrp="1"/>
          </p:cNvSpPr>
          <p:nvPr>
            <p:ph type="pic" idx="2"/>
          </p:nvPr>
        </p:nvSpPr>
        <p:spPr>
          <a:xfrm>
            <a:off x="0" y="0"/>
            <a:ext cx="2286000" cy="7560000"/>
          </a:xfrm>
          <a:prstGeom prst="rect">
            <a:avLst/>
          </a:prstGeom>
          <a:noFill/>
          <a:ln>
            <a:noFill/>
          </a:ln>
        </p:spPr>
      </p:sp>
      <p:sp>
        <p:nvSpPr>
          <p:cNvPr id="16" name="Google Shape;16;p10"/>
          <p:cNvSpPr>
            <a:spLocks noGrp="1"/>
          </p:cNvSpPr>
          <p:nvPr>
            <p:ph type="pic" idx="3"/>
          </p:nvPr>
        </p:nvSpPr>
        <p:spPr>
          <a:xfrm>
            <a:off x="5801566" y="726389"/>
            <a:ext cx="4507500" cy="4046700"/>
          </a:xfrm>
          <a:prstGeom prst="rect">
            <a:avLst/>
          </a:prstGeom>
          <a:noFill/>
          <a:ln>
            <a:noFill/>
          </a:ln>
        </p:spPr>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表紙">
  <p:cSld name="表紙">
    <p:spTree>
      <p:nvGrpSpPr>
        <p:cNvPr id="1" name="Shape 17"/>
        <p:cNvGrpSpPr/>
        <p:nvPr/>
      </p:nvGrpSpPr>
      <p:grpSpPr>
        <a:xfrm>
          <a:off x="0" y="0"/>
          <a:ext cx="0" cy="0"/>
          <a:chOff x="0" y="0"/>
          <a:chExt cx="0" cy="0"/>
        </a:xfrm>
      </p:grpSpPr>
      <p:sp>
        <p:nvSpPr>
          <p:cNvPr id="18" name="Google Shape;18;p11"/>
          <p:cNvSpPr/>
          <p:nvPr/>
        </p:nvSpPr>
        <p:spPr>
          <a:xfrm rot="5400000">
            <a:off x="9693530" y="382619"/>
            <a:ext cx="833400" cy="344400"/>
          </a:xfrm>
          <a:prstGeom prst="round2SameRect">
            <a:avLst>
              <a:gd name="adj1" fmla="val 16667"/>
              <a:gd name="adj2" fmla="val 0"/>
            </a:avLst>
          </a:prstGeom>
          <a:solidFill>
            <a:schemeClr val="lt1"/>
          </a:solidFill>
          <a:ln w="12700" cap="flat" cmpd="sng">
            <a:solidFill>
              <a:schemeClr val="lt2"/>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2475" tIns="46250" rIns="92475" bIns="4625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Arial"/>
              <a:ea typeface="Arial"/>
              <a:cs typeface="Arial"/>
              <a:sym typeface="Arial"/>
            </a:endParaRPr>
          </a:p>
        </p:txBody>
      </p:sp>
      <p:sp>
        <p:nvSpPr>
          <p:cNvPr id="19" name="Google Shape;19;p11"/>
          <p:cNvSpPr/>
          <p:nvPr/>
        </p:nvSpPr>
        <p:spPr>
          <a:xfrm rot="5400000">
            <a:off x="9693530" y="1290708"/>
            <a:ext cx="833400" cy="344400"/>
          </a:xfrm>
          <a:prstGeom prst="round2SameRect">
            <a:avLst>
              <a:gd name="adj1" fmla="val 16667"/>
              <a:gd name="adj2" fmla="val 0"/>
            </a:avLst>
          </a:prstGeom>
          <a:solidFill>
            <a:schemeClr val="lt1"/>
          </a:solidFill>
          <a:ln w="12700" cap="flat" cmpd="sng">
            <a:solidFill>
              <a:schemeClr val="lt2"/>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2475" tIns="46250" rIns="92475" bIns="4625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Arial"/>
              <a:ea typeface="Arial"/>
              <a:cs typeface="Arial"/>
              <a:sym typeface="Arial"/>
            </a:endParaRPr>
          </a:p>
        </p:txBody>
      </p:sp>
      <p:sp>
        <p:nvSpPr>
          <p:cNvPr id="20" name="Google Shape;20;p11"/>
          <p:cNvSpPr/>
          <p:nvPr/>
        </p:nvSpPr>
        <p:spPr>
          <a:xfrm rot="5400000">
            <a:off x="9693530" y="2198797"/>
            <a:ext cx="833400" cy="344400"/>
          </a:xfrm>
          <a:prstGeom prst="round2SameRect">
            <a:avLst>
              <a:gd name="adj1" fmla="val 16667"/>
              <a:gd name="adj2" fmla="val 0"/>
            </a:avLst>
          </a:prstGeom>
          <a:solidFill>
            <a:schemeClr val="lt1"/>
          </a:solidFill>
          <a:ln w="12700" cap="flat" cmpd="sng">
            <a:solidFill>
              <a:schemeClr val="lt2"/>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2475" tIns="46250" rIns="92475" bIns="4625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Arial"/>
              <a:ea typeface="Arial"/>
              <a:cs typeface="Arial"/>
              <a:sym typeface="Arial"/>
            </a:endParaRPr>
          </a:p>
        </p:txBody>
      </p:sp>
      <p:sp>
        <p:nvSpPr>
          <p:cNvPr id="21" name="Google Shape;21;p11"/>
          <p:cNvSpPr/>
          <p:nvPr/>
        </p:nvSpPr>
        <p:spPr>
          <a:xfrm rot="5400000">
            <a:off x="9692630" y="3106199"/>
            <a:ext cx="835200" cy="344400"/>
          </a:xfrm>
          <a:prstGeom prst="round2SameRect">
            <a:avLst>
              <a:gd name="adj1" fmla="val 16667"/>
              <a:gd name="adj2" fmla="val 0"/>
            </a:avLst>
          </a:prstGeom>
          <a:solidFill>
            <a:schemeClr val="lt1"/>
          </a:solidFill>
          <a:ln w="12700" cap="flat" cmpd="sng">
            <a:solidFill>
              <a:schemeClr val="lt2"/>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2475" tIns="46250" rIns="92475" bIns="4625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Arial"/>
              <a:ea typeface="Arial"/>
              <a:cs typeface="Arial"/>
              <a:sym typeface="Arial"/>
            </a:endParaRPr>
          </a:p>
        </p:txBody>
      </p:sp>
      <p:sp>
        <p:nvSpPr>
          <p:cNvPr id="22" name="Google Shape;22;p11"/>
          <p:cNvSpPr/>
          <p:nvPr/>
        </p:nvSpPr>
        <p:spPr>
          <a:xfrm rot="5400000">
            <a:off x="9693531" y="4013387"/>
            <a:ext cx="833400" cy="344400"/>
          </a:xfrm>
          <a:prstGeom prst="round2SameRect">
            <a:avLst>
              <a:gd name="adj1" fmla="val 16667"/>
              <a:gd name="adj2" fmla="val 0"/>
            </a:avLst>
          </a:prstGeom>
          <a:solidFill>
            <a:schemeClr val="lt1"/>
          </a:solidFill>
          <a:ln w="12700" cap="flat" cmpd="sng">
            <a:solidFill>
              <a:schemeClr val="lt2"/>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2475" tIns="46250" rIns="92475" bIns="4625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Arial"/>
              <a:ea typeface="Arial"/>
              <a:cs typeface="Arial"/>
              <a:sym typeface="Arial"/>
            </a:endParaRPr>
          </a:p>
        </p:txBody>
      </p:sp>
      <p:sp>
        <p:nvSpPr>
          <p:cNvPr id="23" name="Google Shape;23;p11"/>
          <p:cNvSpPr/>
          <p:nvPr/>
        </p:nvSpPr>
        <p:spPr>
          <a:xfrm rot="5400000">
            <a:off x="9693531" y="4921476"/>
            <a:ext cx="833400" cy="344400"/>
          </a:xfrm>
          <a:prstGeom prst="round2SameRect">
            <a:avLst>
              <a:gd name="adj1" fmla="val 16667"/>
              <a:gd name="adj2" fmla="val 0"/>
            </a:avLst>
          </a:prstGeom>
          <a:solidFill>
            <a:schemeClr val="lt1"/>
          </a:solidFill>
          <a:ln w="12700" cap="flat" cmpd="sng">
            <a:solidFill>
              <a:schemeClr val="lt2"/>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2475" tIns="46250" rIns="92475" bIns="4625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Arial"/>
              <a:ea typeface="Arial"/>
              <a:cs typeface="Arial"/>
              <a:sym typeface="Arial"/>
            </a:endParaRPr>
          </a:p>
        </p:txBody>
      </p:sp>
      <p:sp>
        <p:nvSpPr>
          <p:cNvPr id="24" name="Google Shape;24;p11"/>
          <p:cNvSpPr/>
          <p:nvPr/>
        </p:nvSpPr>
        <p:spPr>
          <a:xfrm rot="5400000">
            <a:off x="9693531" y="5829565"/>
            <a:ext cx="833400" cy="344400"/>
          </a:xfrm>
          <a:prstGeom prst="round2SameRect">
            <a:avLst>
              <a:gd name="adj1" fmla="val 16667"/>
              <a:gd name="adj2" fmla="val 0"/>
            </a:avLst>
          </a:prstGeom>
          <a:solidFill>
            <a:schemeClr val="lt1"/>
          </a:solidFill>
          <a:ln w="12700" cap="flat" cmpd="sng">
            <a:solidFill>
              <a:schemeClr val="lt2"/>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2475" tIns="46250" rIns="92475" bIns="4625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Arial"/>
              <a:ea typeface="Arial"/>
              <a:cs typeface="Arial"/>
              <a:sym typeface="Arial"/>
            </a:endParaRPr>
          </a:p>
        </p:txBody>
      </p:sp>
      <p:sp>
        <p:nvSpPr>
          <p:cNvPr id="25" name="Google Shape;25;p11"/>
          <p:cNvSpPr/>
          <p:nvPr/>
        </p:nvSpPr>
        <p:spPr>
          <a:xfrm rot="5400000">
            <a:off x="9692630" y="6736968"/>
            <a:ext cx="835200" cy="344400"/>
          </a:xfrm>
          <a:prstGeom prst="round2SameRect">
            <a:avLst>
              <a:gd name="adj1" fmla="val 16667"/>
              <a:gd name="adj2" fmla="val 0"/>
            </a:avLst>
          </a:prstGeom>
          <a:solidFill>
            <a:schemeClr val="lt1"/>
          </a:solidFill>
          <a:ln w="12700" cap="flat" cmpd="sng">
            <a:solidFill>
              <a:schemeClr val="lt2"/>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92475" tIns="46250" rIns="92475" bIns="4625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Arial"/>
              <a:ea typeface="Arial"/>
              <a:cs typeface="Arial"/>
              <a:sym typeface="Arial"/>
            </a:endParaRPr>
          </a:p>
        </p:txBody>
      </p:sp>
      <p:sp>
        <p:nvSpPr>
          <p:cNvPr id="26" name="Google Shape;26;p11"/>
          <p:cNvSpPr>
            <a:spLocks noGrp="1"/>
          </p:cNvSpPr>
          <p:nvPr>
            <p:ph type="pic" idx="2"/>
          </p:nvPr>
        </p:nvSpPr>
        <p:spPr>
          <a:xfrm>
            <a:off x="5375604" y="1587"/>
            <a:ext cx="4475100" cy="7558500"/>
          </a:xfrm>
          <a:prstGeom prst="rect">
            <a:avLst/>
          </a:prstGeom>
          <a:noFill/>
          <a:ln>
            <a:noFill/>
          </a:ln>
          <a:effectLst>
            <a:outerShdw blurRad="50800" dist="38100" dir="2700000" algn="tl" rotWithShape="0">
              <a:srgbClr val="000000">
                <a:alpha val="40000"/>
              </a:srgbClr>
            </a:outerShdw>
          </a:effectLst>
        </p:spPr>
      </p:sp>
      <p:sp>
        <p:nvSpPr>
          <p:cNvPr id="27" name="Google Shape;27;p11"/>
          <p:cNvSpPr txBox="1">
            <a:spLocks noGrp="1"/>
          </p:cNvSpPr>
          <p:nvPr>
            <p:ph type="body" idx="1"/>
          </p:nvPr>
        </p:nvSpPr>
        <p:spPr>
          <a:xfrm>
            <a:off x="6923004" y="2051831"/>
            <a:ext cx="2927700" cy="576000"/>
          </a:xfrm>
          <a:prstGeom prst="rect">
            <a:avLst/>
          </a:prstGeom>
          <a:noFill/>
          <a:ln>
            <a:noFill/>
          </a:ln>
        </p:spPr>
        <p:txBody>
          <a:bodyPr spcFirstLastPara="1" wrap="square" lIns="92475" tIns="46250" rIns="92475" bIns="46250" anchor="t" anchorCtr="0">
            <a:normAutofit/>
          </a:bodyPr>
          <a:lstStyle>
            <a:lvl1pPr marL="457200" lvl="0" indent="-228600" algn="r">
              <a:lnSpc>
                <a:spcPct val="90000"/>
              </a:lnSpc>
              <a:spcBef>
                <a:spcPts val="1100"/>
              </a:spcBef>
              <a:spcAft>
                <a:spcPts val="0"/>
              </a:spcAft>
              <a:buClr>
                <a:srgbClr val="000178"/>
              </a:buClr>
              <a:buSzPts val="3700"/>
              <a:buNone/>
              <a:defRPr sz="3700" b="0">
                <a:solidFill>
                  <a:srgbClr val="000178"/>
                </a:solidFill>
                <a:latin typeface="Arial"/>
                <a:ea typeface="Arial"/>
                <a:cs typeface="Arial"/>
                <a:sym typeface="Arial"/>
              </a:defRPr>
            </a:lvl1pPr>
            <a:lvl2pPr marL="914400" lvl="1" indent="-228600" algn="r">
              <a:lnSpc>
                <a:spcPct val="90000"/>
              </a:lnSpc>
              <a:spcBef>
                <a:spcPts val="500"/>
              </a:spcBef>
              <a:spcAft>
                <a:spcPts val="0"/>
              </a:spcAft>
              <a:buClr>
                <a:schemeClr val="dk1"/>
              </a:buClr>
              <a:buSzPts val="1000"/>
              <a:buNone/>
              <a:defRPr sz="1000">
                <a:latin typeface="Meiryo"/>
                <a:ea typeface="Meiryo"/>
                <a:cs typeface="Meiryo"/>
                <a:sym typeface="Meiryo"/>
              </a:defRPr>
            </a:lvl2pPr>
            <a:lvl3pPr marL="1371600" lvl="2" indent="-228600" algn="r">
              <a:lnSpc>
                <a:spcPct val="90000"/>
              </a:lnSpc>
              <a:spcBef>
                <a:spcPts val="500"/>
              </a:spcBef>
              <a:spcAft>
                <a:spcPts val="0"/>
              </a:spcAft>
              <a:buClr>
                <a:schemeClr val="dk1"/>
              </a:buClr>
              <a:buSzPts val="1000"/>
              <a:buNone/>
              <a:defRPr sz="1000">
                <a:latin typeface="Meiryo"/>
                <a:ea typeface="Meiryo"/>
                <a:cs typeface="Meiryo"/>
                <a:sym typeface="Meiryo"/>
              </a:defRPr>
            </a:lvl3pPr>
            <a:lvl4pPr marL="1828800" lvl="3" indent="-228600" algn="r">
              <a:lnSpc>
                <a:spcPct val="90000"/>
              </a:lnSpc>
              <a:spcBef>
                <a:spcPts val="500"/>
              </a:spcBef>
              <a:spcAft>
                <a:spcPts val="0"/>
              </a:spcAft>
              <a:buClr>
                <a:schemeClr val="dk1"/>
              </a:buClr>
              <a:buSzPts val="1000"/>
              <a:buNone/>
              <a:defRPr sz="1000">
                <a:latin typeface="Meiryo"/>
                <a:ea typeface="Meiryo"/>
                <a:cs typeface="Meiryo"/>
                <a:sym typeface="Meiryo"/>
              </a:defRPr>
            </a:lvl4pPr>
            <a:lvl5pPr marL="2286000" lvl="4" indent="-228600" algn="r">
              <a:lnSpc>
                <a:spcPct val="90000"/>
              </a:lnSpc>
              <a:spcBef>
                <a:spcPts val="500"/>
              </a:spcBef>
              <a:spcAft>
                <a:spcPts val="0"/>
              </a:spcAft>
              <a:buClr>
                <a:schemeClr val="dk1"/>
              </a:buClr>
              <a:buSzPts val="1000"/>
              <a:buNone/>
              <a:defRPr sz="1000">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11"/>
          <p:cNvSpPr txBox="1">
            <a:spLocks noGrp="1"/>
          </p:cNvSpPr>
          <p:nvPr>
            <p:ph type="body" idx="3"/>
          </p:nvPr>
        </p:nvSpPr>
        <p:spPr>
          <a:xfrm>
            <a:off x="6923004" y="1654546"/>
            <a:ext cx="2927700" cy="352800"/>
          </a:xfrm>
          <a:prstGeom prst="rect">
            <a:avLst/>
          </a:prstGeom>
          <a:noFill/>
          <a:ln>
            <a:noFill/>
          </a:ln>
        </p:spPr>
        <p:txBody>
          <a:bodyPr spcFirstLastPara="1" wrap="square" lIns="92475" tIns="46250" rIns="92475" bIns="46250" anchor="t" anchorCtr="0">
            <a:normAutofit/>
          </a:bodyPr>
          <a:lstStyle>
            <a:lvl1pPr marL="457200" lvl="0" indent="-228600" algn="r">
              <a:lnSpc>
                <a:spcPct val="90000"/>
              </a:lnSpc>
              <a:spcBef>
                <a:spcPts val="1100"/>
              </a:spcBef>
              <a:spcAft>
                <a:spcPts val="0"/>
              </a:spcAft>
              <a:buClr>
                <a:srgbClr val="000178"/>
              </a:buClr>
              <a:buSzPts val="1400"/>
              <a:buNone/>
              <a:defRPr sz="1400" b="0">
                <a:solidFill>
                  <a:srgbClr val="000178"/>
                </a:solidFill>
                <a:latin typeface="Arial"/>
                <a:ea typeface="Arial"/>
                <a:cs typeface="Arial"/>
                <a:sym typeface="Arial"/>
              </a:defRPr>
            </a:lvl1pPr>
            <a:lvl2pPr marL="914400" lvl="1" indent="-228600" algn="r">
              <a:lnSpc>
                <a:spcPct val="90000"/>
              </a:lnSpc>
              <a:spcBef>
                <a:spcPts val="500"/>
              </a:spcBef>
              <a:spcAft>
                <a:spcPts val="0"/>
              </a:spcAft>
              <a:buClr>
                <a:schemeClr val="dk1"/>
              </a:buClr>
              <a:buSzPts val="1000"/>
              <a:buNone/>
              <a:defRPr sz="1000">
                <a:latin typeface="Meiryo"/>
                <a:ea typeface="Meiryo"/>
                <a:cs typeface="Meiryo"/>
                <a:sym typeface="Meiryo"/>
              </a:defRPr>
            </a:lvl2pPr>
            <a:lvl3pPr marL="1371600" lvl="2" indent="-228600" algn="r">
              <a:lnSpc>
                <a:spcPct val="90000"/>
              </a:lnSpc>
              <a:spcBef>
                <a:spcPts val="500"/>
              </a:spcBef>
              <a:spcAft>
                <a:spcPts val="0"/>
              </a:spcAft>
              <a:buClr>
                <a:schemeClr val="dk1"/>
              </a:buClr>
              <a:buSzPts val="1000"/>
              <a:buNone/>
              <a:defRPr sz="1000">
                <a:latin typeface="Meiryo"/>
                <a:ea typeface="Meiryo"/>
                <a:cs typeface="Meiryo"/>
                <a:sym typeface="Meiryo"/>
              </a:defRPr>
            </a:lvl3pPr>
            <a:lvl4pPr marL="1828800" lvl="3" indent="-228600" algn="r">
              <a:lnSpc>
                <a:spcPct val="90000"/>
              </a:lnSpc>
              <a:spcBef>
                <a:spcPts val="500"/>
              </a:spcBef>
              <a:spcAft>
                <a:spcPts val="0"/>
              </a:spcAft>
              <a:buClr>
                <a:schemeClr val="dk1"/>
              </a:buClr>
              <a:buSzPts val="1000"/>
              <a:buNone/>
              <a:defRPr sz="1000">
                <a:latin typeface="Meiryo"/>
                <a:ea typeface="Meiryo"/>
                <a:cs typeface="Meiryo"/>
                <a:sym typeface="Meiryo"/>
              </a:defRPr>
            </a:lvl4pPr>
            <a:lvl5pPr marL="2286000" lvl="4" indent="-228600" algn="r">
              <a:lnSpc>
                <a:spcPct val="90000"/>
              </a:lnSpc>
              <a:spcBef>
                <a:spcPts val="500"/>
              </a:spcBef>
              <a:spcAft>
                <a:spcPts val="0"/>
              </a:spcAft>
              <a:buClr>
                <a:schemeClr val="dk1"/>
              </a:buClr>
              <a:buSzPts val="1000"/>
              <a:buNone/>
              <a:defRPr sz="1000">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11"/>
          <p:cNvSpPr txBox="1">
            <a:spLocks noGrp="1"/>
          </p:cNvSpPr>
          <p:nvPr>
            <p:ph type="body" idx="4"/>
          </p:nvPr>
        </p:nvSpPr>
        <p:spPr>
          <a:xfrm rot="5400000">
            <a:off x="9672832" y="403575"/>
            <a:ext cx="834000" cy="303600"/>
          </a:xfrm>
          <a:prstGeom prst="rect">
            <a:avLst/>
          </a:prstGeom>
          <a:noFill/>
          <a:ln>
            <a:noFill/>
          </a:ln>
        </p:spPr>
        <p:txBody>
          <a:bodyPr spcFirstLastPara="1" wrap="square" lIns="92475" tIns="46250" rIns="92475" bIns="46250" anchor="t" anchorCtr="0">
            <a:normAutofit/>
          </a:bodyPr>
          <a:lstStyle>
            <a:lvl1pPr marL="457200" lvl="0" indent="-228600" algn="ctr">
              <a:lnSpc>
                <a:spcPct val="90000"/>
              </a:lnSpc>
              <a:spcBef>
                <a:spcPts val="1100"/>
              </a:spcBef>
              <a:spcAft>
                <a:spcPts val="0"/>
              </a:spcAft>
              <a:buClr>
                <a:schemeClr val="dk1"/>
              </a:buClr>
              <a:buSzPts val="1700"/>
              <a:buNone/>
              <a:defRPr sz="1700">
                <a:latin typeface="Meiryo"/>
                <a:ea typeface="Meiryo"/>
                <a:cs typeface="Meiryo"/>
                <a:sym typeface="Meiryo"/>
              </a:defRPr>
            </a:lvl1pPr>
            <a:lvl2pPr marL="914400" lvl="1" indent="-228600" algn="l">
              <a:lnSpc>
                <a:spcPct val="90000"/>
              </a:lnSpc>
              <a:spcBef>
                <a:spcPts val="500"/>
              </a:spcBef>
              <a:spcAft>
                <a:spcPts val="0"/>
              </a:spcAft>
              <a:buClr>
                <a:schemeClr val="dk1"/>
              </a:buClr>
              <a:buSzPts val="2700"/>
              <a:buNone/>
              <a:defRPr>
                <a:latin typeface="Meiryo"/>
                <a:ea typeface="Meiryo"/>
                <a:cs typeface="Meiryo"/>
                <a:sym typeface="Meiryo"/>
              </a:defRPr>
            </a:lvl2pPr>
            <a:lvl3pPr marL="1371600" lvl="2" indent="-228600" algn="l">
              <a:lnSpc>
                <a:spcPct val="90000"/>
              </a:lnSpc>
              <a:spcBef>
                <a:spcPts val="500"/>
              </a:spcBef>
              <a:spcAft>
                <a:spcPts val="0"/>
              </a:spcAft>
              <a:buClr>
                <a:schemeClr val="dk1"/>
              </a:buClr>
              <a:buSzPts val="2300"/>
              <a:buNone/>
              <a:defRPr>
                <a:latin typeface="Meiryo"/>
                <a:ea typeface="Meiryo"/>
                <a:cs typeface="Meiryo"/>
                <a:sym typeface="Meiryo"/>
              </a:defRPr>
            </a:lvl3pPr>
            <a:lvl4pPr marL="1828800" lvl="3" indent="-228600" algn="l">
              <a:lnSpc>
                <a:spcPct val="90000"/>
              </a:lnSpc>
              <a:spcBef>
                <a:spcPts val="500"/>
              </a:spcBef>
              <a:spcAft>
                <a:spcPts val="0"/>
              </a:spcAft>
              <a:buClr>
                <a:schemeClr val="dk1"/>
              </a:buClr>
              <a:buSzPts val="1900"/>
              <a:buNone/>
              <a:defRPr>
                <a:latin typeface="Meiryo"/>
                <a:ea typeface="Meiryo"/>
                <a:cs typeface="Meiryo"/>
                <a:sym typeface="Meiryo"/>
              </a:defRPr>
            </a:lvl4pPr>
            <a:lvl5pPr marL="2286000" lvl="4" indent="-228600" algn="l">
              <a:lnSpc>
                <a:spcPct val="90000"/>
              </a:lnSpc>
              <a:spcBef>
                <a:spcPts val="500"/>
              </a:spcBef>
              <a:spcAft>
                <a:spcPts val="0"/>
              </a:spcAft>
              <a:buClr>
                <a:schemeClr val="dk1"/>
              </a:buClr>
              <a:buSzPts val="1900"/>
              <a:buNone/>
              <a:defRPr>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11"/>
          <p:cNvSpPr txBox="1">
            <a:spLocks noGrp="1"/>
          </p:cNvSpPr>
          <p:nvPr>
            <p:ph type="body" idx="5"/>
          </p:nvPr>
        </p:nvSpPr>
        <p:spPr>
          <a:xfrm rot="5400000">
            <a:off x="9672832" y="1311257"/>
            <a:ext cx="834000" cy="303600"/>
          </a:xfrm>
          <a:prstGeom prst="rect">
            <a:avLst/>
          </a:prstGeom>
          <a:noFill/>
          <a:ln>
            <a:noFill/>
          </a:ln>
        </p:spPr>
        <p:txBody>
          <a:bodyPr spcFirstLastPara="1" wrap="square" lIns="92475" tIns="46250" rIns="92475" bIns="46250" anchor="t" anchorCtr="0">
            <a:normAutofit/>
          </a:bodyPr>
          <a:lstStyle>
            <a:lvl1pPr marL="457200" lvl="0" indent="-228600" algn="ctr">
              <a:lnSpc>
                <a:spcPct val="90000"/>
              </a:lnSpc>
              <a:spcBef>
                <a:spcPts val="1100"/>
              </a:spcBef>
              <a:spcAft>
                <a:spcPts val="0"/>
              </a:spcAft>
              <a:buClr>
                <a:schemeClr val="dk1"/>
              </a:buClr>
              <a:buSzPts val="1700"/>
              <a:buNone/>
              <a:defRPr sz="1700">
                <a:latin typeface="Meiryo"/>
                <a:ea typeface="Meiryo"/>
                <a:cs typeface="Meiryo"/>
                <a:sym typeface="Meiryo"/>
              </a:defRPr>
            </a:lvl1pPr>
            <a:lvl2pPr marL="914400" lvl="1" indent="-228600" algn="l">
              <a:lnSpc>
                <a:spcPct val="90000"/>
              </a:lnSpc>
              <a:spcBef>
                <a:spcPts val="500"/>
              </a:spcBef>
              <a:spcAft>
                <a:spcPts val="0"/>
              </a:spcAft>
              <a:buClr>
                <a:schemeClr val="dk1"/>
              </a:buClr>
              <a:buSzPts val="2700"/>
              <a:buNone/>
              <a:defRPr>
                <a:latin typeface="Meiryo"/>
                <a:ea typeface="Meiryo"/>
                <a:cs typeface="Meiryo"/>
                <a:sym typeface="Meiryo"/>
              </a:defRPr>
            </a:lvl2pPr>
            <a:lvl3pPr marL="1371600" lvl="2" indent="-228600" algn="l">
              <a:lnSpc>
                <a:spcPct val="90000"/>
              </a:lnSpc>
              <a:spcBef>
                <a:spcPts val="500"/>
              </a:spcBef>
              <a:spcAft>
                <a:spcPts val="0"/>
              </a:spcAft>
              <a:buClr>
                <a:schemeClr val="dk1"/>
              </a:buClr>
              <a:buSzPts val="2300"/>
              <a:buNone/>
              <a:defRPr>
                <a:latin typeface="Meiryo"/>
                <a:ea typeface="Meiryo"/>
                <a:cs typeface="Meiryo"/>
                <a:sym typeface="Meiryo"/>
              </a:defRPr>
            </a:lvl3pPr>
            <a:lvl4pPr marL="1828800" lvl="3" indent="-228600" algn="l">
              <a:lnSpc>
                <a:spcPct val="90000"/>
              </a:lnSpc>
              <a:spcBef>
                <a:spcPts val="500"/>
              </a:spcBef>
              <a:spcAft>
                <a:spcPts val="0"/>
              </a:spcAft>
              <a:buClr>
                <a:schemeClr val="dk1"/>
              </a:buClr>
              <a:buSzPts val="1900"/>
              <a:buNone/>
              <a:defRPr>
                <a:latin typeface="Meiryo"/>
                <a:ea typeface="Meiryo"/>
                <a:cs typeface="Meiryo"/>
                <a:sym typeface="Meiryo"/>
              </a:defRPr>
            </a:lvl4pPr>
            <a:lvl5pPr marL="2286000" lvl="4" indent="-228600" algn="l">
              <a:lnSpc>
                <a:spcPct val="90000"/>
              </a:lnSpc>
              <a:spcBef>
                <a:spcPts val="500"/>
              </a:spcBef>
              <a:spcAft>
                <a:spcPts val="0"/>
              </a:spcAft>
              <a:buClr>
                <a:schemeClr val="dk1"/>
              </a:buClr>
              <a:buSzPts val="1900"/>
              <a:buNone/>
              <a:defRPr>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11"/>
          <p:cNvSpPr txBox="1">
            <a:spLocks noGrp="1"/>
          </p:cNvSpPr>
          <p:nvPr>
            <p:ph type="body" idx="6"/>
          </p:nvPr>
        </p:nvSpPr>
        <p:spPr>
          <a:xfrm rot="5400000">
            <a:off x="9672834" y="2218938"/>
            <a:ext cx="834000" cy="303600"/>
          </a:xfrm>
          <a:prstGeom prst="rect">
            <a:avLst/>
          </a:prstGeom>
          <a:noFill/>
          <a:ln>
            <a:noFill/>
          </a:ln>
        </p:spPr>
        <p:txBody>
          <a:bodyPr spcFirstLastPara="1" wrap="square" lIns="92475" tIns="46250" rIns="92475" bIns="46250" anchor="t" anchorCtr="0">
            <a:normAutofit/>
          </a:bodyPr>
          <a:lstStyle>
            <a:lvl1pPr marL="457200" lvl="0" indent="-228600" algn="ctr">
              <a:lnSpc>
                <a:spcPct val="90000"/>
              </a:lnSpc>
              <a:spcBef>
                <a:spcPts val="1100"/>
              </a:spcBef>
              <a:spcAft>
                <a:spcPts val="0"/>
              </a:spcAft>
              <a:buClr>
                <a:schemeClr val="dk1"/>
              </a:buClr>
              <a:buSzPts val="1700"/>
              <a:buNone/>
              <a:defRPr sz="1700">
                <a:latin typeface="Meiryo"/>
                <a:ea typeface="Meiryo"/>
                <a:cs typeface="Meiryo"/>
                <a:sym typeface="Meiryo"/>
              </a:defRPr>
            </a:lvl1pPr>
            <a:lvl2pPr marL="914400" lvl="1" indent="-228600" algn="l">
              <a:lnSpc>
                <a:spcPct val="90000"/>
              </a:lnSpc>
              <a:spcBef>
                <a:spcPts val="500"/>
              </a:spcBef>
              <a:spcAft>
                <a:spcPts val="0"/>
              </a:spcAft>
              <a:buClr>
                <a:schemeClr val="dk1"/>
              </a:buClr>
              <a:buSzPts val="2700"/>
              <a:buNone/>
              <a:defRPr>
                <a:latin typeface="Meiryo"/>
                <a:ea typeface="Meiryo"/>
                <a:cs typeface="Meiryo"/>
                <a:sym typeface="Meiryo"/>
              </a:defRPr>
            </a:lvl2pPr>
            <a:lvl3pPr marL="1371600" lvl="2" indent="-228600" algn="l">
              <a:lnSpc>
                <a:spcPct val="90000"/>
              </a:lnSpc>
              <a:spcBef>
                <a:spcPts val="500"/>
              </a:spcBef>
              <a:spcAft>
                <a:spcPts val="0"/>
              </a:spcAft>
              <a:buClr>
                <a:schemeClr val="dk1"/>
              </a:buClr>
              <a:buSzPts val="2300"/>
              <a:buNone/>
              <a:defRPr>
                <a:latin typeface="Meiryo"/>
                <a:ea typeface="Meiryo"/>
                <a:cs typeface="Meiryo"/>
                <a:sym typeface="Meiryo"/>
              </a:defRPr>
            </a:lvl3pPr>
            <a:lvl4pPr marL="1828800" lvl="3" indent="-228600" algn="l">
              <a:lnSpc>
                <a:spcPct val="90000"/>
              </a:lnSpc>
              <a:spcBef>
                <a:spcPts val="500"/>
              </a:spcBef>
              <a:spcAft>
                <a:spcPts val="0"/>
              </a:spcAft>
              <a:buClr>
                <a:schemeClr val="dk1"/>
              </a:buClr>
              <a:buSzPts val="1900"/>
              <a:buNone/>
              <a:defRPr>
                <a:latin typeface="Meiryo"/>
                <a:ea typeface="Meiryo"/>
                <a:cs typeface="Meiryo"/>
                <a:sym typeface="Meiryo"/>
              </a:defRPr>
            </a:lvl4pPr>
            <a:lvl5pPr marL="2286000" lvl="4" indent="-228600" algn="l">
              <a:lnSpc>
                <a:spcPct val="90000"/>
              </a:lnSpc>
              <a:spcBef>
                <a:spcPts val="500"/>
              </a:spcBef>
              <a:spcAft>
                <a:spcPts val="0"/>
              </a:spcAft>
              <a:buClr>
                <a:schemeClr val="dk1"/>
              </a:buClr>
              <a:buSzPts val="1900"/>
              <a:buNone/>
              <a:defRPr>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1"/>
          <p:cNvSpPr txBox="1">
            <a:spLocks noGrp="1"/>
          </p:cNvSpPr>
          <p:nvPr>
            <p:ph type="body" idx="7"/>
          </p:nvPr>
        </p:nvSpPr>
        <p:spPr>
          <a:xfrm rot="5400000">
            <a:off x="9672834" y="3121293"/>
            <a:ext cx="834000" cy="303600"/>
          </a:xfrm>
          <a:prstGeom prst="rect">
            <a:avLst/>
          </a:prstGeom>
          <a:noFill/>
          <a:ln>
            <a:noFill/>
          </a:ln>
        </p:spPr>
        <p:txBody>
          <a:bodyPr spcFirstLastPara="1" wrap="square" lIns="92475" tIns="46250" rIns="92475" bIns="46250" anchor="t" anchorCtr="0">
            <a:normAutofit/>
          </a:bodyPr>
          <a:lstStyle>
            <a:lvl1pPr marL="457200" lvl="0" indent="-228600" algn="ctr">
              <a:lnSpc>
                <a:spcPct val="90000"/>
              </a:lnSpc>
              <a:spcBef>
                <a:spcPts val="1100"/>
              </a:spcBef>
              <a:spcAft>
                <a:spcPts val="0"/>
              </a:spcAft>
              <a:buClr>
                <a:schemeClr val="dk1"/>
              </a:buClr>
              <a:buSzPts val="1700"/>
              <a:buNone/>
              <a:defRPr sz="1700">
                <a:latin typeface="Meiryo"/>
                <a:ea typeface="Meiryo"/>
                <a:cs typeface="Meiryo"/>
                <a:sym typeface="Meiryo"/>
              </a:defRPr>
            </a:lvl1pPr>
            <a:lvl2pPr marL="914400" lvl="1" indent="-228600" algn="l">
              <a:lnSpc>
                <a:spcPct val="90000"/>
              </a:lnSpc>
              <a:spcBef>
                <a:spcPts val="500"/>
              </a:spcBef>
              <a:spcAft>
                <a:spcPts val="0"/>
              </a:spcAft>
              <a:buClr>
                <a:schemeClr val="dk1"/>
              </a:buClr>
              <a:buSzPts val="2700"/>
              <a:buNone/>
              <a:defRPr>
                <a:latin typeface="Meiryo"/>
                <a:ea typeface="Meiryo"/>
                <a:cs typeface="Meiryo"/>
                <a:sym typeface="Meiryo"/>
              </a:defRPr>
            </a:lvl2pPr>
            <a:lvl3pPr marL="1371600" lvl="2" indent="-228600" algn="l">
              <a:lnSpc>
                <a:spcPct val="90000"/>
              </a:lnSpc>
              <a:spcBef>
                <a:spcPts val="500"/>
              </a:spcBef>
              <a:spcAft>
                <a:spcPts val="0"/>
              </a:spcAft>
              <a:buClr>
                <a:schemeClr val="dk1"/>
              </a:buClr>
              <a:buSzPts val="2300"/>
              <a:buNone/>
              <a:defRPr>
                <a:latin typeface="Meiryo"/>
                <a:ea typeface="Meiryo"/>
                <a:cs typeface="Meiryo"/>
                <a:sym typeface="Meiryo"/>
              </a:defRPr>
            </a:lvl3pPr>
            <a:lvl4pPr marL="1828800" lvl="3" indent="-228600" algn="l">
              <a:lnSpc>
                <a:spcPct val="90000"/>
              </a:lnSpc>
              <a:spcBef>
                <a:spcPts val="500"/>
              </a:spcBef>
              <a:spcAft>
                <a:spcPts val="0"/>
              </a:spcAft>
              <a:buClr>
                <a:schemeClr val="dk1"/>
              </a:buClr>
              <a:buSzPts val="1900"/>
              <a:buNone/>
              <a:defRPr>
                <a:latin typeface="Meiryo"/>
                <a:ea typeface="Meiryo"/>
                <a:cs typeface="Meiryo"/>
                <a:sym typeface="Meiryo"/>
              </a:defRPr>
            </a:lvl4pPr>
            <a:lvl5pPr marL="2286000" lvl="4" indent="-228600" algn="l">
              <a:lnSpc>
                <a:spcPct val="90000"/>
              </a:lnSpc>
              <a:spcBef>
                <a:spcPts val="500"/>
              </a:spcBef>
              <a:spcAft>
                <a:spcPts val="0"/>
              </a:spcAft>
              <a:buClr>
                <a:schemeClr val="dk1"/>
              </a:buClr>
              <a:buSzPts val="1900"/>
              <a:buNone/>
              <a:defRPr>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1"/>
          <p:cNvSpPr txBox="1">
            <a:spLocks noGrp="1"/>
          </p:cNvSpPr>
          <p:nvPr>
            <p:ph type="body" idx="8"/>
          </p:nvPr>
        </p:nvSpPr>
        <p:spPr>
          <a:xfrm rot="5400000">
            <a:off x="9672834" y="4043873"/>
            <a:ext cx="834000" cy="303600"/>
          </a:xfrm>
          <a:prstGeom prst="rect">
            <a:avLst/>
          </a:prstGeom>
          <a:noFill/>
          <a:ln>
            <a:noFill/>
          </a:ln>
        </p:spPr>
        <p:txBody>
          <a:bodyPr spcFirstLastPara="1" wrap="square" lIns="92475" tIns="46250" rIns="92475" bIns="46250" anchor="t" anchorCtr="0">
            <a:normAutofit/>
          </a:bodyPr>
          <a:lstStyle>
            <a:lvl1pPr marL="457200" lvl="0" indent="-228600" algn="ctr">
              <a:lnSpc>
                <a:spcPct val="90000"/>
              </a:lnSpc>
              <a:spcBef>
                <a:spcPts val="1100"/>
              </a:spcBef>
              <a:spcAft>
                <a:spcPts val="0"/>
              </a:spcAft>
              <a:buClr>
                <a:schemeClr val="dk1"/>
              </a:buClr>
              <a:buSzPts val="1700"/>
              <a:buNone/>
              <a:defRPr sz="1700">
                <a:latin typeface="Meiryo"/>
                <a:ea typeface="Meiryo"/>
                <a:cs typeface="Meiryo"/>
                <a:sym typeface="Meiryo"/>
              </a:defRPr>
            </a:lvl1pPr>
            <a:lvl2pPr marL="914400" lvl="1" indent="-228600" algn="l">
              <a:lnSpc>
                <a:spcPct val="90000"/>
              </a:lnSpc>
              <a:spcBef>
                <a:spcPts val="500"/>
              </a:spcBef>
              <a:spcAft>
                <a:spcPts val="0"/>
              </a:spcAft>
              <a:buClr>
                <a:schemeClr val="dk1"/>
              </a:buClr>
              <a:buSzPts val="2700"/>
              <a:buNone/>
              <a:defRPr>
                <a:latin typeface="Meiryo"/>
                <a:ea typeface="Meiryo"/>
                <a:cs typeface="Meiryo"/>
                <a:sym typeface="Meiryo"/>
              </a:defRPr>
            </a:lvl2pPr>
            <a:lvl3pPr marL="1371600" lvl="2" indent="-228600" algn="l">
              <a:lnSpc>
                <a:spcPct val="90000"/>
              </a:lnSpc>
              <a:spcBef>
                <a:spcPts val="500"/>
              </a:spcBef>
              <a:spcAft>
                <a:spcPts val="0"/>
              </a:spcAft>
              <a:buClr>
                <a:schemeClr val="dk1"/>
              </a:buClr>
              <a:buSzPts val="2300"/>
              <a:buNone/>
              <a:defRPr>
                <a:latin typeface="Meiryo"/>
                <a:ea typeface="Meiryo"/>
                <a:cs typeface="Meiryo"/>
                <a:sym typeface="Meiryo"/>
              </a:defRPr>
            </a:lvl3pPr>
            <a:lvl4pPr marL="1828800" lvl="3" indent="-228600" algn="l">
              <a:lnSpc>
                <a:spcPct val="90000"/>
              </a:lnSpc>
              <a:spcBef>
                <a:spcPts val="500"/>
              </a:spcBef>
              <a:spcAft>
                <a:spcPts val="0"/>
              </a:spcAft>
              <a:buClr>
                <a:schemeClr val="dk1"/>
              </a:buClr>
              <a:buSzPts val="1900"/>
              <a:buNone/>
              <a:defRPr>
                <a:latin typeface="Meiryo"/>
                <a:ea typeface="Meiryo"/>
                <a:cs typeface="Meiryo"/>
                <a:sym typeface="Meiryo"/>
              </a:defRPr>
            </a:lvl4pPr>
            <a:lvl5pPr marL="2286000" lvl="4" indent="-228600" algn="l">
              <a:lnSpc>
                <a:spcPct val="90000"/>
              </a:lnSpc>
              <a:spcBef>
                <a:spcPts val="500"/>
              </a:spcBef>
              <a:spcAft>
                <a:spcPts val="0"/>
              </a:spcAft>
              <a:buClr>
                <a:schemeClr val="dk1"/>
              </a:buClr>
              <a:buSzPts val="1900"/>
              <a:buNone/>
              <a:defRPr>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11"/>
          <p:cNvSpPr txBox="1">
            <a:spLocks noGrp="1"/>
          </p:cNvSpPr>
          <p:nvPr>
            <p:ph type="body" idx="9"/>
          </p:nvPr>
        </p:nvSpPr>
        <p:spPr>
          <a:xfrm rot="5400000">
            <a:off x="9672834" y="4932406"/>
            <a:ext cx="834000" cy="303600"/>
          </a:xfrm>
          <a:prstGeom prst="rect">
            <a:avLst/>
          </a:prstGeom>
          <a:noFill/>
          <a:ln>
            <a:noFill/>
          </a:ln>
        </p:spPr>
        <p:txBody>
          <a:bodyPr spcFirstLastPara="1" wrap="square" lIns="92475" tIns="46250" rIns="92475" bIns="46250" anchor="t" anchorCtr="0">
            <a:normAutofit/>
          </a:bodyPr>
          <a:lstStyle>
            <a:lvl1pPr marL="457200" lvl="0" indent="-228600" algn="ctr">
              <a:lnSpc>
                <a:spcPct val="90000"/>
              </a:lnSpc>
              <a:spcBef>
                <a:spcPts val="1100"/>
              </a:spcBef>
              <a:spcAft>
                <a:spcPts val="0"/>
              </a:spcAft>
              <a:buClr>
                <a:schemeClr val="dk1"/>
              </a:buClr>
              <a:buSzPts val="1700"/>
              <a:buNone/>
              <a:defRPr sz="1700">
                <a:latin typeface="Meiryo"/>
                <a:ea typeface="Meiryo"/>
                <a:cs typeface="Meiryo"/>
                <a:sym typeface="Meiryo"/>
              </a:defRPr>
            </a:lvl1pPr>
            <a:lvl2pPr marL="914400" lvl="1" indent="-228600" algn="l">
              <a:lnSpc>
                <a:spcPct val="90000"/>
              </a:lnSpc>
              <a:spcBef>
                <a:spcPts val="500"/>
              </a:spcBef>
              <a:spcAft>
                <a:spcPts val="0"/>
              </a:spcAft>
              <a:buClr>
                <a:schemeClr val="dk1"/>
              </a:buClr>
              <a:buSzPts val="2700"/>
              <a:buNone/>
              <a:defRPr>
                <a:latin typeface="Meiryo"/>
                <a:ea typeface="Meiryo"/>
                <a:cs typeface="Meiryo"/>
                <a:sym typeface="Meiryo"/>
              </a:defRPr>
            </a:lvl2pPr>
            <a:lvl3pPr marL="1371600" lvl="2" indent="-228600" algn="l">
              <a:lnSpc>
                <a:spcPct val="90000"/>
              </a:lnSpc>
              <a:spcBef>
                <a:spcPts val="500"/>
              </a:spcBef>
              <a:spcAft>
                <a:spcPts val="0"/>
              </a:spcAft>
              <a:buClr>
                <a:schemeClr val="dk1"/>
              </a:buClr>
              <a:buSzPts val="2300"/>
              <a:buNone/>
              <a:defRPr>
                <a:latin typeface="Meiryo"/>
                <a:ea typeface="Meiryo"/>
                <a:cs typeface="Meiryo"/>
                <a:sym typeface="Meiryo"/>
              </a:defRPr>
            </a:lvl3pPr>
            <a:lvl4pPr marL="1828800" lvl="3" indent="-228600" algn="l">
              <a:lnSpc>
                <a:spcPct val="90000"/>
              </a:lnSpc>
              <a:spcBef>
                <a:spcPts val="500"/>
              </a:spcBef>
              <a:spcAft>
                <a:spcPts val="0"/>
              </a:spcAft>
              <a:buClr>
                <a:schemeClr val="dk1"/>
              </a:buClr>
              <a:buSzPts val="1900"/>
              <a:buNone/>
              <a:defRPr>
                <a:latin typeface="Meiryo"/>
                <a:ea typeface="Meiryo"/>
                <a:cs typeface="Meiryo"/>
                <a:sym typeface="Meiryo"/>
              </a:defRPr>
            </a:lvl4pPr>
            <a:lvl5pPr marL="2286000" lvl="4" indent="-228600" algn="l">
              <a:lnSpc>
                <a:spcPct val="90000"/>
              </a:lnSpc>
              <a:spcBef>
                <a:spcPts val="500"/>
              </a:spcBef>
              <a:spcAft>
                <a:spcPts val="0"/>
              </a:spcAft>
              <a:buClr>
                <a:schemeClr val="dk1"/>
              </a:buClr>
              <a:buSzPts val="1900"/>
              <a:buNone/>
              <a:defRPr>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11"/>
          <p:cNvSpPr txBox="1">
            <a:spLocks noGrp="1"/>
          </p:cNvSpPr>
          <p:nvPr>
            <p:ph type="body" idx="13"/>
          </p:nvPr>
        </p:nvSpPr>
        <p:spPr>
          <a:xfrm rot="5400000">
            <a:off x="9672834" y="5846192"/>
            <a:ext cx="834000" cy="303600"/>
          </a:xfrm>
          <a:prstGeom prst="rect">
            <a:avLst/>
          </a:prstGeom>
          <a:noFill/>
          <a:ln>
            <a:noFill/>
          </a:ln>
        </p:spPr>
        <p:txBody>
          <a:bodyPr spcFirstLastPara="1" wrap="square" lIns="92475" tIns="46250" rIns="92475" bIns="46250" anchor="t" anchorCtr="0">
            <a:normAutofit/>
          </a:bodyPr>
          <a:lstStyle>
            <a:lvl1pPr marL="457200" lvl="0" indent="-228600" algn="ctr">
              <a:lnSpc>
                <a:spcPct val="90000"/>
              </a:lnSpc>
              <a:spcBef>
                <a:spcPts val="1100"/>
              </a:spcBef>
              <a:spcAft>
                <a:spcPts val="0"/>
              </a:spcAft>
              <a:buClr>
                <a:schemeClr val="dk1"/>
              </a:buClr>
              <a:buSzPts val="1700"/>
              <a:buNone/>
              <a:defRPr sz="1700">
                <a:latin typeface="Meiryo"/>
                <a:ea typeface="Meiryo"/>
                <a:cs typeface="Meiryo"/>
                <a:sym typeface="Meiryo"/>
              </a:defRPr>
            </a:lvl1pPr>
            <a:lvl2pPr marL="914400" lvl="1" indent="-228600" algn="l">
              <a:lnSpc>
                <a:spcPct val="90000"/>
              </a:lnSpc>
              <a:spcBef>
                <a:spcPts val="500"/>
              </a:spcBef>
              <a:spcAft>
                <a:spcPts val="0"/>
              </a:spcAft>
              <a:buClr>
                <a:schemeClr val="dk1"/>
              </a:buClr>
              <a:buSzPts val="2700"/>
              <a:buNone/>
              <a:defRPr>
                <a:latin typeface="Meiryo"/>
                <a:ea typeface="Meiryo"/>
                <a:cs typeface="Meiryo"/>
                <a:sym typeface="Meiryo"/>
              </a:defRPr>
            </a:lvl2pPr>
            <a:lvl3pPr marL="1371600" lvl="2" indent="-228600" algn="l">
              <a:lnSpc>
                <a:spcPct val="90000"/>
              </a:lnSpc>
              <a:spcBef>
                <a:spcPts val="500"/>
              </a:spcBef>
              <a:spcAft>
                <a:spcPts val="0"/>
              </a:spcAft>
              <a:buClr>
                <a:schemeClr val="dk1"/>
              </a:buClr>
              <a:buSzPts val="2300"/>
              <a:buNone/>
              <a:defRPr>
                <a:latin typeface="Meiryo"/>
                <a:ea typeface="Meiryo"/>
                <a:cs typeface="Meiryo"/>
                <a:sym typeface="Meiryo"/>
              </a:defRPr>
            </a:lvl3pPr>
            <a:lvl4pPr marL="1828800" lvl="3" indent="-228600" algn="l">
              <a:lnSpc>
                <a:spcPct val="90000"/>
              </a:lnSpc>
              <a:spcBef>
                <a:spcPts val="500"/>
              </a:spcBef>
              <a:spcAft>
                <a:spcPts val="0"/>
              </a:spcAft>
              <a:buClr>
                <a:schemeClr val="dk1"/>
              </a:buClr>
              <a:buSzPts val="1900"/>
              <a:buNone/>
              <a:defRPr>
                <a:latin typeface="Meiryo"/>
                <a:ea typeface="Meiryo"/>
                <a:cs typeface="Meiryo"/>
                <a:sym typeface="Meiryo"/>
              </a:defRPr>
            </a:lvl4pPr>
            <a:lvl5pPr marL="2286000" lvl="4" indent="-228600" algn="l">
              <a:lnSpc>
                <a:spcPct val="90000"/>
              </a:lnSpc>
              <a:spcBef>
                <a:spcPts val="500"/>
              </a:spcBef>
              <a:spcAft>
                <a:spcPts val="0"/>
              </a:spcAft>
              <a:buClr>
                <a:schemeClr val="dk1"/>
              </a:buClr>
              <a:buSzPts val="1900"/>
              <a:buNone/>
              <a:defRPr>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1"/>
          <p:cNvSpPr txBox="1">
            <a:spLocks noGrp="1"/>
          </p:cNvSpPr>
          <p:nvPr>
            <p:ph type="body" idx="14"/>
          </p:nvPr>
        </p:nvSpPr>
        <p:spPr>
          <a:xfrm rot="5400000">
            <a:off x="9672834" y="6750403"/>
            <a:ext cx="834000" cy="303600"/>
          </a:xfrm>
          <a:prstGeom prst="rect">
            <a:avLst/>
          </a:prstGeom>
          <a:noFill/>
          <a:ln>
            <a:noFill/>
          </a:ln>
        </p:spPr>
        <p:txBody>
          <a:bodyPr spcFirstLastPara="1" wrap="square" lIns="92475" tIns="46250" rIns="92475" bIns="46250" anchor="t" anchorCtr="0">
            <a:normAutofit/>
          </a:bodyPr>
          <a:lstStyle>
            <a:lvl1pPr marL="457200" lvl="0" indent="-228600" algn="ctr">
              <a:lnSpc>
                <a:spcPct val="90000"/>
              </a:lnSpc>
              <a:spcBef>
                <a:spcPts val="1100"/>
              </a:spcBef>
              <a:spcAft>
                <a:spcPts val="0"/>
              </a:spcAft>
              <a:buClr>
                <a:schemeClr val="dk1"/>
              </a:buClr>
              <a:buSzPts val="1700"/>
              <a:buNone/>
              <a:defRPr sz="1700">
                <a:latin typeface="Meiryo"/>
                <a:ea typeface="Meiryo"/>
                <a:cs typeface="Meiryo"/>
                <a:sym typeface="Meiryo"/>
              </a:defRPr>
            </a:lvl1pPr>
            <a:lvl2pPr marL="914400" lvl="1" indent="-228600" algn="l">
              <a:lnSpc>
                <a:spcPct val="90000"/>
              </a:lnSpc>
              <a:spcBef>
                <a:spcPts val="500"/>
              </a:spcBef>
              <a:spcAft>
                <a:spcPts val="0"/>
              </a:spcAft>
              <a:buClr>
                <a:schemeClr val="dk1"/>
              </a:buClr>
              <a:buSzPts val="2700"/>
              <a:buNone/>
              <a:defRPr>
                <a:latin typeface="Meiryo"/>
                <a:ea typeface="Meiryo"/>
                <a:cs typeface="Meiryo"/>
                <a:sym typeface="Meiryo"/>
              </a:defRPr>
            </a:lvl2pPr>
            <a:lvl3pPr marL="1371600" lvl="2" indent="-228600" algn="l">
              <a:lnSpc>
                <a:spcPct val="90000"/>
              </a:lnSpc>
              <a:spcBef>
                <a:spcPts val="500"/>
              </a:spcBef>
              <a:spcAft>
                <a:spcPts val="0"/>
              </a:spcAft>
              <a:buClr>
                <a:schemeClr val="dk1"/>
              </a:buClr>
              <a:buSzPts val="2300"/>
              <a:buNone/>
              <a:defRPr>
                <a:latin typeface="Meiryo"/>
                <a:ea typeface="Meiryo"/>
                <a:cs typeface="Meiryo"/>
                <a:sym typeface="Meiryo"/>
              </a:defRPr>
            </a:lvl3pPr>
            <a:lvl4pPr marL="1828800" lvl="3" indent="-228600" algn="l">
              <a:lnSpc>
                <a:spcPct val="90000"/>
              </a:lnSpc>
              <a:spcBef>
                <a:spcPts val="500"/>
              </a:spcBef>
              <a:spcAft>
                <a:spcPts val="0"/>
              </a:spcAft>
              <a:buClr>
                <a:schemeClr val="dk1"/>
              </a:buClr>
              <a:buSzPts val="1900"/>
              <a:buNone/>
              <a:defRPr>
                <a:latin typeface="Meiryo"/>
                <a:ea typeface="Meiryo"/>
                <a:cs typeface="Meiryo"/>
                <a:sym typeface="Meiryo"/>
              </a:defRPr>
            </a:lvl4pPr>
            <a:lvl5pPr marL="2286000" lvl="4" indent="-228600" algn="l">
              <a:lnSpc>
                <a:spcPct val="90000"/>
              </a:lnSpc>
              <a:spcBef>
                <a:spcPts val="500"/>
              </a:spcBef>
              <a:spcAft>
                <a:spcPts val="0"/>
              </a:spcAft>
              <a:buClr>
                <a:schemeClr val="dk1"/>
              </a:buClr>
              <a:buSzPts val="1900"/>
              <a:buNone/>
              <a:defRPr>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1"/>
          <p:cNvSpPr txBox="1">
            <a:spLocks noGrp="1"/>
          </p:cNvSpPr>
          <p:nvPr>
            <p:ph type="body" idx="15"/>
          </p:nvPr>
        </p:nvSpPr>
        <p:spPr>
          <a:xfrm>
            <a:off x="5616387" y="1953738"/>
            <a:ext cx="1219200" cy="420300"/>
          </a:xfrm>
          <a:prstGeom prst="rect">
            <a:avLst/>
          </a:prstGeom>
          <a:noFill/>
          <a:ln>
            <a:noFill/>
          </a:ln>
        </p:spPr>
        <p:txBody>
          <a:bodyPr spcFirstLastPara="1" wrap="square" lIns="92475" tIns="46250" rIns="92475" bIns="46250" anchor="t" anchorCtr="0">
            <a:normAutofit/>
          </a:bodyPr>
          <a:lstStyle>
            <a:lvl1pPr marL="457200" lvl="0" indent="-228600" algn="ctr">
              <a:lnSpc>
                <a:spcPct val="90000"/>
              </a:lnSpc>
              <a:spcBef>
                <a:spcPts val="1100"/>
              </a:spcBef>
              <a:spcAft>
                <a:spcPts val="0"/>
              </a:spcAft>
              <a:buClr>
                <a:schemeClr val="lt1"/>
              </a:buClr>
              <a:buSzPts val="1300"/>
              <a:buNone/>
              <a:defRPr sz="1300" b="1">
                <a:solidFill>
                  <a:schemeClr val="lt1"/>
                </a:solidFill>
                <a:latin typeface="Meiryo"/>
                <a:ea typeface="Meiryo"/>
                <a:cs typeface="Meiryo"/>
                <a:sym typeface="Meiryo"/>
              </a:defRPr>
            </a:lvl1pPr>
            <a:lvl2pPr marL="914400" lvl="1" indent="-228600" algn="r">
              <a:lnSpc>
                <a:spcPct val="90000"/>
              </a:lnSpc>
              <a:spcBef>
                <a:spcPts val="500"/>
              </a:spcBef>
              <a:spcAft>
                <a:spcPts val="0"/>
              </a:spcAft>
              <a:buClr>
                <a:schemeClr val="dk1"/>
              </a:buClr>
              <a:buSzPts val="1000"/>
              <a:buNone/>
              <a:defRPr sz="1000">
                <a:latin typeface="Meiryo"/>
                <a:ea typeface="Meiryo"/>
                <a:cs typeface="Meiryo"/>
                <a:sym typeface="Meiryo"/>
              </a:defRPr>
            </a:lvl2pPr>
            <a:lvl3pPr marL="1371600" lvl="2" indent="-228600" algn="r">
              <a:lnSpc>
                <a:spcPct val="90000"/>
              </a:lnSpc>
              <a:spcBef>
                <a:spcPts val="500"/>
              </a:spcBef>
              <a:spcAft>
                <a:spcPts val="0"/>
              </a:spcAft>
              <a:buClr>
                <a:schemeClr val="dk1"/>
              </a:buClr>
              <a:buSzPts val="1000"/>
              <a:buNone/>
              <a:defRPr sz="1000">
                <a:latin typeface="Meiryo"/>
                <a:ea typeface="Meiryo"/>
                <a:cs typeface="Meiryo"/>
                <a:sym typeface="Meiryo"/>
              </a:defRPr>
            </a:lvl3pPr>
            <a:lvl4pPr marL="1828800" lvl="3" indent="-228600" algn="r">
              <a:lnSpc>
                <a:spcPct val="90000"/>
              </a:lnSpc>
              <a:spcBef>
                <a:spcPts val="500"/>
              </a:spcBef>
              <a:spcAft>
                <a:spcPts val="0"/>
              </a:spcAft>
              <a:buClr>
                <a:schemeClr val="dk1"/>
              </a:buClr>
              <a:buSzPts val="1000"/>
              <a:buNone/>
              <a:defRPr sz="1000">
                <a:latin typeface="Meiryo"/>
                <a:ea typeface="Meiryo"/>
                <a:cs typeface="Meiryo"/>
                <a:sym typeface="Meiryo"/>
              </a:defRPr>
            </a:lvl4pPr>
            <a:lvl5pPr marL="2286000" lvl="4" indent="-228600" algn="r">
              <a:lnSpc>
                <a:spcPct val="90000"/>
              </a:lnSpc>
              <a:spcBef>
                <a:spcPts val="500"/>
              </a:spcBef>
              <a:spcAft>
                <a:spcPts val="0"/>
              </a:spcAft>
              <a:buClr>
                <a:schemeClr val="dk1"/>
              </a:buClr>
              <a:buSzPts val="1000"/>
              <a:buNone/>
              <a:defRPr sz="1000">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11"/>
          <p:cNvSpPr>
            <a:spLocks noGrp="1"/>
          </p:cNvSpPr>
          <p:nvPr>
            <p:ph type="pic" idx="16"/>
          </p:nvPr>
        </p:nvSpPr>
        <p:spPr>
          <a:xfrm>
            <a:off x="5657031" y="4580158"/>
            <a:ext cx="2203800" cy="2203800"/>
          </a:xfrm>
          <a:prstGeom prst="ellipse">
            <a:avLst/>
          </a:prstGeom>
          <a:noFill/>
          <a:ln w="57150" cap="flat" cmpd="sng">
            <a:solidFill>
              <a:schemeClr val="lt1"/>
            </a:solidFill>
            <a:prstDash val="solid"/>
            <a:round/>
            <a:headEnd type="none" w="sm" len="sm"/>
            <a:tailEnd type="none" w="sm" len="sm"/>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中面">
  <p:cSld name="中面">
    <p:spTree>
      <p:nvGrpSpPr>
        <p:cNvPr id="1" name="Shape 39"/>
        <p:cNvGrpSpPr/>
        <p:nvPr/>
      </p:nvGrpSpPr>
      <p:grpSpPr>
        <a:xfrm>
          <a:off x="0" y="0"/>
          <a:ext cx="0" cy="0"/>
          <a:chOff x="0" y="0"/>
          <a:chExt cx="0" cy="0"/>
        </a:xfrm>
      </p:grpSpPr>
      <p:sp>
        <p:nvSpPr>
          <p:cNvPr id="40" name="Google Shape;40;p12"/>
          <p:cNvSpPr txBox="1">
            <a:spLocks noGrp="1"/>
          </p:cNvSpPr>
          <p:nvPr>
            <p:ph type="body" idx="1"/>
          </p:nvPr>
        </p:nvSpPr>
        <p:spPr>
          <a:xfrm>
            <a:off x="2764960" y="7025576"/>
            <a:ext cx="1043700" cy="235200"/>
          </a:xfrm>
          <a:prstGeom prst="rect">
            <a:avLst/>
          </a:prstGeom>
          <a:solidFill>
            <a:srgbClr val="5877BA"/>
          </a:solidFill>
          <a:ln>
            <a:noFill/>
          </a:ln>
        </p:spPr>
        <p:txBody>
          <a:bodyPr spcFirstLastPara="1" wrap="square" lIns="92475" tIns="46250" rIns="92475" bIns="46250" anchor="ctr" anchorCtr="1">
            <a:normAutofit/>
          </a:bodyPr>
          <a:lstStyle>
            <a:lvl1pPr marL="457200" lvl="0" indent="-228600" algn="ctr">
              <a:lnSpc>
                <a:spcPct val="90000"/>
              </a:lnSpc>
              <a:spcBef>
                <a:spcPts val="1100"/>
              </a:spcBef>
              <a:spcAft>
                <a:spcPts val="0"/>
              </a:spcAft>
              <a:buClr>
                <a:schemeClr val="lt1"/>
              </a:buClr>
              <a:buSzPts val="800"/>
              <a:buNone/>
              <a:defRPr sz="800">
                <a:solidFill>
                  <a:schemeClr val="lt1"/>
                </a:solidFill>
                <a:latin typeface="Meiryo"/>
                <a:ea typeface="Meiryo"/>
                <a:cs typeface="Meiryo"/>
                <a:sym typeface="Meiryo"/>
              </a:defRPr>
            </a:lvl1pPr>
            <a:lvl2pPr marL="914400" lvl="1" indent="-228600" algn="r">
              <a:lnSpc>
                <a:spcPct val="90000"/>
              </a:lnSpc>
              <a:spcBef>
                <a:spcPts val="500"/>
              </a:spcBef>
              <a:spcAft>
                <a:spcPts val="0"/>
              </a:spcAft>
              <a:buClr>
                <a:schemeClr val="dk1"/>
              </a:buClr>
              <a:buSzPts val="1000"/>
              <a:buNone/>
              <a:defRPr sz="1000">
                <a:latin typeface="Meiryo"/>
                <a:ea typeface="Meiryo"/>
                <a:cs typeface="Meiryo"/>
                <a:sym typeface="Meiryo"/>
              </a:defRPr>
            </a:lvl2pPr>
            <a:lvl3pPr marL="1371600" lvl="2" indent="-228600" algn="r">
              <a:lnSpc>
                <a:spcPct val="90000"/>
              </a:lnSpc>
              <a:spcBef>
                <a:spcPts val="500"/>
              </a:spcBef>
              <a:spcAft>
                <a:spcPts val="0"/>
              </a:spcAft>
              <a:buClr>
                <a:schemeClr val="dk1"/>
              </a:buClr>
              <a:buSzPts val="1000"/>
              <a:buNone/>
              <a:defRPr sz="1000">
                <a:latin typeface="Meiryo"/>
                <a:ea typeface="Meiryo"/>
                <a:cs typeface="Meiryo"/>
                <a:sym typeface="Meiryo"/>
              </a:defRPr>
            </a:lvl3pPr>
            <a:lvl4pPr marL="1828800" lvl="3" indent="-228600" algn="r">
              <a:lnSpc>
                <a:spcPct val="90000"/>
              </a:lnSpc>
              <a:spcBef>
                <a:spcPts val="500"/>
              </a:spcBef>
              <a:spcAft>
                <a:spcPts val="0"/>
              </a:spcAft>
              <a:buClr>
                <a:schemeClr val="dk1"/>
              </a:buClr>
              <a:buSzPts val="1000"/>
              <a:buNone/>
              <a:defRPr sz="1000">
                <a:latin typeface="Meiryo"/>
                <a:ea typeface="Meiryo"/>
                <a:cs typeface="Meiryo"/>
                <a:sym typeface="Meiryo"/>
              </a:defRPr>
            </a:lvl4pPr>
            <a:lvl5pPr marL="2286000" lvl="4" indent="-228600" algn="r">
              <a:lnSpc>
                <a:spcPct val="90000"/>
              </a:lnSpc>
              <a:spcBef>
                <a:spcPts val="500"/>
              </a:spcBef>
              <a:spcAft>
                <a:spcPts val="0"/>
              </a:spcAft>
              <a:buClr>
                <a:schemeClr val="dk1"/>
              </a:buClr>
              <a:buSzPts val="1000"/>
              <a:buNone/>
              <a:defRPr sz="1000">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2"/>
          <p:cNvSpPr txBox="1">
            <a:spLocks noGrp="1"/>
          </p:cNvSpPr>
          <p:nvPr>
            <p:ph type="body" idx="2"/>
          </p:nvPr>
        </p:nvSpPr>
        <p:spPr>
          <a:xfrm>
            <a:off x="3900499" y="7025576"/>
            <a:ext cx="1043700" cy="235200"/>
          </a:xfrm>
          <a:prstGeom prst="rect">
            <a:avLst/>
          </a:prstGeom>
          <a:solidFill>
            <a:srgbClr val="5877BA"/>
          </a:solidFill>
          <a:ln>
            <a:noFill/>
          </a:ln>
        </p:spPr>
        <p:txBody>
          <a:bodyPr spcFirstLastPara="1" wrap="square" lIns="92475" tIns="46250" rIns="92475" bIns="46250" anchor="ctr" anchorCtr="1">
            <a:normAutofit/>
          </a:bodyPr>
          <a:lstStyle>
            <a:lvl1pPr marL="457200" lvl="0" indent="-228600" algn="ctr">
              <a:lnSpc>
                <a:spcPct val="90000"/>
              </a:lnSpc>
              <a:spcBef>
                <a:spcPts val="1100"/>
              </a:spcBef>
              <a:spcAft>
                <a:spcPts val="0"/>
              </a:spcAft>
              <a:buClr>
                <a:schemeClr val="lt1"/>
              </a:buClr>
              <a:buSzPts val="800"/>
              <a:buNone/>
              <a:defRPr sz="800">
                <a:solidFill>
                  <a:schemeClr val="lt1"/>
                </a:solidFill>
                <a:latin typeface="Meiryo"/>
                <a:ea typeface="Meiryo"/>
                <a:cs typeface="Meiryo"/>
                <a:sym typeface="Meiryo"/>
              </a:defRPr>
            </a:lvl1pPr>
            <a:lvl2pPr marL="914400" lvl="1" indent="-228600" algn="r">
              <a:lnSpc>
                <a:spcPct val="90000"/>
              </a:lnSpc>
              <a:spcBef>
                <a:spcPts val="500"/>
              </a:spcBef>
              <a:spcAft>
                <a:spcPts val="0"/>
              </a:spcAft>
              <a:buClr>
                <a:schemeClr val="dk1"/>
              </a:buClr>
              <a:buSzPts val="1000"/>
              <a:buNone/>
              <a:defRPr sz="1000">
                <a:latin typeface="Meiryo"/>
                <a:ea typeface="Meiryo"/>
                <a:cs typeface="Meiryo"/>
                <a:sym typeface="Meiryo"/>
              </a:defRPr>
            </a:lvl2pPr>
            <a:lvl3pPr marL="1371600" lvl="2" indent="-228600" algn="r">
              <a:lnSpc>
                <a:spcPct val="90000"/>
              </a:lnSpc>
              <a:spcBef>
                <a:spcPts val="500"/>
              </a:spcBef>
              <a:spcAft>
                <a:spcPts val="0"/>
              </a:spcAft>
              <a:buClr>
                <a:schemeClr val="dk1"/>
              </a:buClr>
              <a:buSzPts val="1000"/>
              <a:buNone/>
              <a:defRPr sz="1000">
                <a:latin typeface="Meiryo"/>
                <a:ea typeface="Meiryo"/>
                <a:cs typeface="Meiryo"/>
                <a:sym typeface="Meiryo"/>
              </a:defRPr>
            </a:lvl3pPr>
            <a:lvl4pPr marL="1828800" lvl="3" indent="-228600" algn="r">
              <a:lnSpc>
                <a:spcPct val="90000"/>
              </a:lnSpc>
              <a:spcBef>
                <a:spcPts val="500"/>
              </a:spcBef>
              <a:spcAft>
                <a:spcPts val="0"/>
              </a:spcAft>
              <a:buClr>
                <a:schemeClr val="dk1"/>
              </a:buClr>
              <a:buSzPts val="1000"/>
              <a:buNone/>
              <a:defRPr sz="1000">
                <a:latin typeface="Meiryo"/>
                <a:ea typeface="Meiryo"/>
                <a:cs typeface="Meiryo"/>
                <a:sym typeface="Meiryo"/>
              </a:defRPr>
            </a:lvl4pPr>
            <a:lvl5pPr marL="2286000" lvl="4" indent="-228600" algn="r">
              <a:lnSpc>
                <a:spcPct val="90000"/>
              </a:lnSpc>
              <a:spcBef>
                <a:spcPts val="500"/>
              </a:spcBef>
              <a:spcAft>
                <a:spcPts val="0"/>
              </a:spcAft>
              <a:buClr>
                <a:schemeClr val="dk1"/>
              </a:buClr>
              <a:buSzPts val="1000"/>
              <a:buNone/>
              <a:defRPr sz="1000">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2"/>
          <p:cNvSpPr txBox="1">
            <a:spLocks noGrp="1"/>
          </p:cNvSpPr>
          <p:nvPr>
            <p:ph type="body" idx="3"/>
          </p:nvPr>
        </p:nvSpPr>
        <p:spPr>
          <a:xfrm>
            <a:off x="2764960" y="5639480"/>
            <a:ext cx="1043700" cy="235200"/>
          </a:xfrm>
          <a:prstGeom prst="rect">
            <a:avLst/>
          </a:prstGeom>
          <a:solidFill>
            <a:srgbClr val="5877BA"/>
          </a:solidFill>
          <a:ln>
            <a:noFill/>
          </a:ln>
        </p:spPr>
        <p:txBody>
          <a:bodyPr spcFirstLastPara="1" wrap="square" lIns="92475" tIns="46250" rIns="92475" bIns="46250" anchor="ctr" anchorCtr="1">
            <a:normAutofit/>
          </a:bodyPr>
          <a:lstStyle>
            <a:lvl1pPr marL="457200" lvl="0" indent="-228600" algn="ctr">
              <a:lnSpc>
                <a:spcPct val="90000"/>
              </a:lnSpc>
              <a:spcBef>
                <a:spcPts val="1100"/>
              </a:spcBef>
              <a:spcAft>
                <a:spcPts val="0"/>
              </a:spcAft>
              <a:buClr>
                <a:schemeClr val="lt1"/>
              </a:buClr>
              <a:buSzPts val="800"/>
              <a:buNone/>
              <a:defRPr sz="800">
                <a:solidFill>
                  <a:schemeClr val="lt1"/>
                </a:solidFill>
                <a:latin typeface="Meiryo"/>
                <a:ea typeface="Meiryo"/>
                <a:cs typeface="Meiryo"/>
                <a:sym typeface="Meiryo"/>
              </a:defRPr>
            </a:lvl1pPr>
            <a:lvl2pPr marL="914400" lvl="1" indent="-228600" algn="r">
              <a:lnSpc>
                <a:spcPct val="90000"/>
              </a:lnSpc>
              <a:spcBef>
                <a:spcPts val="500"/>
              </a:spcBef>
              <a:spcAft>
                <a:spcPts val="0"/>
              </a:spcAft>
              <a:buClr>
                <a:schemeClr val="dk1"/>
              </a:buClr>
              <a:buSzPts val="1000"/>
              <a:buNone/>
              <a:defRPr sz="1000">
                <a:latin typeface="Meiryo"/>
                <a:ea typeface="Meiryo"/>
                <a:cs typeface="Meiryo"/>
                <a:sym typeface="Meiryo"/>
              </a:defRPr>
            </a:lvl2pPr>
            <a:lvl3pPr marL="1371600" lvl="2" indent="-228600" algn="r">
              <a:lnSpc>
                <a:spcPct val="90000"/>
              </a:lnSpc>
              <a:spcBef>
                <a:spcPts val="500"/>
              </a:spcBef>
              <a:spcAft>
                <a:spcPts val="0"/>
              </a:spcAft>
              <a:buClr>
                <a:schemeClr val="dk1"/>
              </a:buClr>
              <a:buSzPts val="1000"/>
              <a:buNone/>
              <a:defRPr sz="1000">
                <a:latin typeface="Meiryo"/>
                <a:ea typeface="Meiryo"/>
                <a:cs typeface="Meiryo"/>
                <a:sym typeface="Meiryo"/>
              </a:defRPr>
            </a:lvl3pPr>
            <a:lvl4pPr marL="1828800" lvl="3" indent="-228600" algn="r">
              <a:lnSpc>
                <a:spcPct val="90000"/>
              </a:lnSpc>
              <a:spcBef>
                <a:spcPts val="500"/>
              </a:spcBef>
              <a:spcAft>
                <a:spcPts val="0"/>
              </a:spcAft>
              <a:buClr>
                <a:schemeClr val="dk1"/>
              </a:buClr>
              <a:buSzPts val="1000"/>
              <a:buNone/>
              <a:defRPr sz="1000">
                <a:latin typeface="Meiryo"/>
                <a:ea typeface="Meiryo"/>
                <a:cs typeface="Meiryo"/>
                <a:sym typeface="Meiryo"/>
              </a:defRPr>
            </a:lvl4pPr>
            <a:lvl5pPr marL="2286000" lvl="4" indent="-228600" algn="r">
              <a:lnSpc>
                <a:spcPct val="90000"/>
              </a:lnSpc>
              <a:spcBef>
                <a:spcPts val="500"/>
              </a:spcBef>
              <a:spcAft>
                <a:spcPts val="0"/>
              </a:spcAft>
              <a:buClr>
                <a:schemeClr val="dk1"/>
              </a:buClr>
              <a:buSzPts val="1000"/>
              <a:buNone/>
              <a:defRPr sz="1000">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12"/>
          <p:cNvSpPr txBox="1">
            <a:spLocks noGrp="1"/>
          </p:cNvSpPr>
          <p:nvPr>
            <p:ph type="body" idx="4"/>
          </p:nvPr>
        </p:nvSpPr>
        <p:spPr>
          <a:xfrm>
            <a:off x="3900499" y="5639480"/>
            <a:ext cx="1043700" cy="235200"/>
          </a:xfrm>
          <a:prstGeom prst="rect">
            <a:avLst/>
          </a:prstGeom>
          <a:solidFill>
            <a:srgbClr val="5877BA"/>
          </a:solidFill>
          <a:ln>
            <a:noFill/>
          </a:ln>
        </p:spPr>
        <p:txBody>
          <a:bodyPr spcFirstLastPara="1" wrap="square" lIns="92475" tIns="46250" rIns="92475" bIns="46250" anchor="ctr" anchorCtr="1">
            <a:normAutofit/>
          </a:bodyPr>
          <a:lstStyle>
            <a:lvl1pPr marL="457200" lvl="0" indent="-228600" algn="ctr">
              <a:lnSpc>
                <a:spcPct val="90000"/>
              </a:lnSpc>
              <a:spcBef>
                <a:spcPts val="1100"/>
              </a:spcBef>
              <a:spcAft>
                <a:spcPts val="0"/>
              </a:spcAft>
              <a:buClr>
                <a:schemeClr val="lt1"/>
              </a:buClr>
              <a:buSzPts val="800"/>
              <a:buNone/>
              <a:defRPr sz="800">
                <a:solidFill>
                  <a:schemeClr val="lt1"/>
                </a:solidFill>
                <a:latin typeface="Meiryo"/>
                <a:ea typeface="Meiryo"/>
                <a:cs typeface="Meiryo"/>
                <a:sym typeface="Meiryo"/>
              </a:defRPr>
            </a:lvl1pPr>
            <a:lvl2pPr marL="914400" lvl="1" indent="-228600" algn="r">
              <a:lnSpc>
                <a:spcPct val="90000"/>
              </a:lnSpc>
              <a:spcBef>
                <a:spcPts val="500"/>
              </a:spcBef>
              <a:spcAft>
                <a:spcPts val="0"/>
              </a:spcAft>
              <a:buClr>
                <a:schemeClr val="dk1"/>
              </a:buClr>
              <a:buSzPts val="1000"/>
              <a:buNone/>
              <a:defRPr sz="1000">
                <a:latin typeface="Meiryo"/>
                <a:ea typeface="Meiryo"/>
                <a:cs typeface="Meiryo"/>
                <a:sym typeface="Meiryo"/>
              </a:defRPr>
            </a:lvl2pPr>
            <a:lvl3pPr marL="1371600" lvl="2" indent="-228600" algn="r">
              <a:lnSpc>
                <a:spcPct val="90000"/>
              </a:lnSpc>
              <a:spcBef>
                <a:spcPts val="500"/>
              </a:spcBef>
              <a:spcAft>
                <a:spcPts val="0"/>
              </a:spcAft>
              <a:buClr>
                <a:schemeClr val="dk1"/>
              </a:buClr>
              <a:buSzPts val="1000"/>
              <a:buNone/>
              <a:defRPr sz="1000">
                <a:latin typeface="Meiryo"/>
                <a:ea typeface="Meiryo"/>
                <a:cs typeface="Meiryo"/>
                <a:sym typeface="Meiryo"/>
              </a:defRPr>
            </a:lvl3pPr>
            <a:lvl4pPr marL="1828800" lvl="3" indent="-228600" algn="r">
              <a:lnSpc>
                <a:spcPct val="90000"/>
              </a:lnSpc>
              <a:spcBef>
                <a:spcPts val="500"/>
              </a:spcBef>
              <a:spcAft>
                <a:spcPts val="0"/>
              </a:spcAft>
              <a:buClr>
                <a:schemeClr val="dk1"/>
              </a:buClr>
              <a:buSzPts val="1000"/>
              <a:buNone/>
              <a:defRPr sz="1000">
                <a:latin typeface="Meiryo"/>
                <a:ea typeface="Meiryo"/>
                <a:cs typeface="Meiryo"/>
                <a:sym typeface="Meiryo"/>
              </a:defRPr>
            </a:lvl4pPr>
            <a:lvl5pPr marL="2286000" lvl="4" indent="-228600" algn="r">
              <a:lnSpc>
                <a:spcPct val="90000"/>
              </a:lnSpc>
              <a:spcBef>
                <a:spcPts val="500"/>
              </a:spcBef>
              <a:spcAft>
                <a:spcPts val="0"/>
              </a:spcAft>
              <a:buClr>
                <a:schemeClr val="dk1"/>
              </a:buClr>
              <a:buSzPts val="1000"/>
              <a:buNone/>
              <a:defRPr sz="1000">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2"/>
          <p:cNvSpPr txBox="1">
            <a:spLocks noGrp="1"/>
          </p:cNvSpPr>
          <p:nvPr>
            <p:ph type="body" idx="5"/>
          </p:nvPr>
        </p:nvSpPr>
        <p:spPr>
          <a:xfrm>
            <a:off x="5758473" y="7025576"/>
            <a:ext cx="1043700" cy="235200"/>
          </a:xfrm>
          <a:prstGeom prst="rect">
            <a:avLst/>
          </a:prstGeom>
          <a:solidFill>
            <a:srgbClr val="FF2929"/>
          </a:solidFill>
          <a:ln>
            <a:noFill/>
          </a:ln>
        </p:spPr>
        <p:txBody>
          <a:bodyPr spcFirstLastPara="1" wrap="square" lIns="92475" tIns="46250" rIns="92475" bIns="46250" anchor="ctr" anchorCtr="1">
            <a:normAutofit/>
          </a:bodyPr>
          <a:lstStyle>
            <a:lvl1pPr marL="457200" lvl="0" indent="-228600" algn="ctr">
              <a:lnSpc>
                <a:spcPct val="90000"/>
              </a:lnSpc>
              <a:spcBef>
                <a:spcPts val="1100"/>
              </a:spcBef>
              <a:spcAft>
                <a:spcPts val="0"/>
              </a:spcAft>
              <a:buClr>
                <a:schemeClr val="lt1"/>
              </a:buClr>
              <a:buSzPts val="800"/>
              <a:buNone/>
              <a:defRPr sz="800">
                <a:solidFill>
                  <a:schemeClr val="lt1"/>
                </a:solidFill>
                <a:latin typeface="Meiryo"/>
                <a:ea typeface="Meiryo"/>
                <a:cs typeface="Meiryo"/>
                <a:sym typeface="Meiryo"/>
              </a:defRPr>
            </a:lvl1pPr>
            <a:lvl2pPr marL="914400" lvl="1" indent="-228600" algn="r">
              <a:lnSpc>
                <a:spcPct val="90000"/>
              </a:lnSpc>
              <a:spcBef>
                <a:spcPts val="500"/>
              </a:spcBef>
              <a:spcAft>
                <a:spcPts val="0"/>
              </a:spcAft>
              <a:buClr>
                <a:schemeClr val="dk1"/>
              </a:buClr>
              <a:buSzPts val="1000"/>
              <a:buNone/>
              <a:defRPr sz="1000">
                <a:latin typeface="Meiryo"/>
                <a:ea typeface="Meiryo"/>
                <a:cs typeface="Meiryo"/>
                <a:sym typeface="Meiryo"/>
              </a:defRPr>
            </a:lvl2pPr>
            <a:lvl3pPr marL="1371600" lvl="2" indent="-228600" algn="r">
              <a:lnSpc>
                <a:spcPct val="90000"/>
              </a:lnSpc>
              <a:spcBef>
                <a:spcPts val="500"/>
              </a:spcBef>
              <a:spcAft>
                <a:spcPts val="0"/>
              </a:spcAft>
              <a:buClr>
                <a:schemeClr val="dk1"/>
              </a:buClr>
              <a:buSzPts val="1000"/>
              <a:buNone/>
              <a:defRPr sz="1000">
                <a:latin typeface="Meiryo"/>
                <a:ea typeface="Meiryo"/>
                <a:cs typeface="Meiryo"/>
                <a:sym typeface="Meiryo"/>
              </a:defRPr>
            </a:lvl3pPr>
            <a:lvl4pPr marL="1828800" lvl="3" indent="-228600" algn="r">
              <a:lnSpc>
                <a:spcPct val="90000"/>
              </a:lnSpc>
              <a:spcBef>
                <a:spcPts val="500"/>
              </a:spcBef>
              <a:spcAft>
                <a:spcPts val="0"/>
              </a:spcAft>
              <a:buClr>
                <a:schemeClr val="dk1"/>
              </a:buClr>
              <a:buSzPts val="1000"/>
              <a:buNone/>
              <a:defRPr sz="1000">
                <a:latin typeface="Meiryo"/>
                <a:ea typeface="Meiryo"/>
                <a:cs typeface="Meiryo"/>
                <a:sym typeface="Meiryo"/>
              </a:defRPr>
            </a:lvl4pPr>
            <a:lvl5pPr marL="2286000" lvl="4" indent="-228600" algn="r">
              <a:lnSpc>
                <a:spcPct val="90000"/>
              </a:lnSpc>
              <a:spcBef>
                <a:spcPts val="500"/>
              </a:spcBef>
              <a:spcAft>
                <a:spcPts val="0"/>
              </a:spcAft>
              <a:buClr>
                <a:schemeClr val="dk1"/>
              </a:buClr>
              <a:buSzPts val="1000"/>
              <a:buNone/>
              <a:defRPr sz="1000">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12"/>
          <p:cNvSpPr txBox="1">
            <a:spLocks noGrp="1"/>
          </p:cNvSpPr>
          <p:nvPr>
            <p:ph type="body" idx="6"/>
          </p:nvPr>
        </p:nvSpPr>
        <p:spPr>
          <a:xfrm>
            <a:off x="6894012" y="7025576"/>
            <a:ext cx="1043700" cy="235200"/>
          </a:xfrm>
          <a:prstGeom prst="rect">
            <a:avLst/>
          </a:prstGeom>
          <a:solidFill>
            <a:srgbClr val="FF2929"/>
          </a:solidFill>
          <a:ln>
            <a:noFill/>
          </a:ln>
        </p:spPr>
        <p:txBody>
          <a:bodyPr spcFirstLastPara="1" wrap="square" lIns="92475" tIns="46250" rIns="92475" bIns="46250" anchor="ctr" anchorCtr="1">
            <a:normAutofit/>
          </a:bodyPr>
          <a:lstStyle>
            <a:lvl1pPr marL="457200" lvl="0" indent="-228600" algn="ctr">
              <a:lnSpc>
                <a:spcPct val="90000"/>
              </a:lnSpc>
              <a:spcBef>
                <a:spcPts val="1100"/>
              </a:spcBef>
              <a:spcAft>
                <a:spcPts val="0"/>
              </a:spcAft>
              <a:buClr>
                <a:schemeClr val="lt1"/>
              </a:buClr>
              <a:buSzPts val="800"/>
              <a:buNone/>
              <a:defRPr sz="800">
                <a:solidFill>
                  <a:schemeClr val="lt1"/>
                </a:solidFill>
                <a:latin typeface="Meiryo"/>
                <a:ea typeface="Meiryo"/>
                <a:cs typeface="Meiryo"/>
                <a:sym typeface="Meiryo"/>
              </a:defRPr>
            </a:lvl1pPr>
            <a:lvl2pPr marL="914400" lvl="1" indent="-228600" algn="r">
              <a:lnSpc>
                <a:spcPct val="90000"/>
              </a:lnSpc>
              <a:spcBef>
                <a:spcPts val="500"/>
              </a:spcBef>
              <a:spcAft>
                <a:spcPts val="0"/>
              </a:spcAft>
              <a:buClr>
                <a:schemeClr val="dk1"/>
              </a:buClr>
              <a:buSzPts val="1000"/>
              <a:buNone/>
              <a:defRPr sz="1000">
                <a:latin typeface="Meiryo"/>
                <a:ea typeface="Meiryo"/>
                <a:cs typeface="Meiryo"/>
                <a:sym typeface="Meiryo"/>
              </a:defRPr>
            </a:lvl2pPr>
            <a:lvl3pPr marL="1371600" lvl="2" indent="-228600" algn="r">
              <a:lnSpc>
                <a:spcPct val="90000"/>
              </a:lnSpc>
              <a:spcBef>
                <a:spcPts val="500"/>
              </a:spcBef>
              <a:spcAft>
                <a:spcPts val="0"/>
              </a:spcAft>
              <a:buClr>
                <a:schemeClr val="dk1"/>
              </a:buClr>
              <a:buSzPts val="1000"/>
              <a:buNone/>
              <a:defRPr sz="1000">
                <a:latin typeface="Meiryo"/>
                <a:ea typeface="Meiryo"/>
                <a:cs typeface="Meiryo"/>
                <a:sym typeface="Meiryo"/>
              </a:defRPr>
            </a:lvl3pPr>
            <a:lvl4pPr marL="1828800" lvl="3" indent="-228600" algn="r">
              <a:lnSpc>
                <a:spcPct val="90000"/>
              </a:lnSpc>
              <a:spcBef>
                <a:spcPts val="500"/>
              </a:spcBef>
              <a:spcAft>
                <a:spcPts val="0"/>
              </a:spcAft>
              <a:buClr>
                <a:schemeClr val="dk1"/>
              </a:buClr>
              <a:buSzPts val="1000"/>
              <a:buNone/>
              <a:defRPr sz="1000">
                <a:latin typeface="Meiryo"/>
                <a:ea typeface="Meiryo"/>
                <a:cs typeface="Meiryo"/>
                <a:sym typeface="Meiryo"/>
              </a:defRPr>
            </a:lvl4pPr>
            <a:lvl5pPr marL="2286000" lvl="4" indent="-228600" algn="r">
              <a:lnSpc>
                <a:spcPct val="90000"/>
              </a:lnSpc>
              <a:spcBef>
                <a:spcPts val="500"/>
              </a:spcBef>
              <a:spcAft>
                <a:spcPts val="0"/>
              </a:spcAft>
              <a:buClr>
                <a:schemeClr val="dk1"/>
              </a:buClr>
              <a:buSzPts val="1000"/>
              <a:buNone/>
              <a:defRPr sz="1000">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2"/>
          <p:cNvSpPr txBox="1">
            <a:spLocks noGrp="1"/>
          </p:cNvSpPr>
          <p:nvPr>
            <p:ph type="body" idx="7"/>
          </p:nvPr>
        </p:nvSpPr>
        <p:spPr>
          <a:xfrm>
            <a:off x="5758473" y="5639480"/>
            <a:ext cx="1043700" cy="235200"/>
          </a:xfrm>
          <a:prstGeom prst="rect">
            <a:avLst/>
          </a:prstGeom>
          <a:solidFill>
            <a:srgbClr val="FF2929"/>
          </a:solidFill>
          <a:ln>
            <a:noFill/>
          </a:ln>
        </p:spPr>
        <p:txBody>
          <a:bodyPr spcFirstLastPara="1" wrap="square" lIns="92475" tIns="46250" rIns="92475" bIns="46250" anchor="ctr" anchorCtr="1">
            <a:normAutofit/>
          </a:bodyPr>
          <a:lstStyle>
            <a:lvl1pPr marL="457200" lvl="0" indent="-228600" algn="ctr">
              <a:lnSpc>
                <a:spcPct val="90000"/>
              </a:lnSpc>
              <a:spcBef>
                <a:spcPts val="1100"/>
              </a:spcBef>
              <a:spcAft>
                <a:spcPts val="0"/>
              </a:spcAft>
              <a:buClr>
                <a:schemeClr val="lt1"/>
              </a:buClr>
              <a:buSzPts val="800"/>
              <a:buNone/>
              <a:defRPr sz="800">
                <a:solidFill>
                  <a:schemeClr val="lt1"/>
                </a:solidFill>
                <a:latin typeface="Meiryo"/>
                <a:ea typeface="Meiryo"/>
                <a:cs typeface="Meiryo"/>
                <a:sym typeface="Meiryo"/>
              </a:defRPr>
            </a:lvl1pPr>
            <a:lvl2pPr marL="914400" lvl="1" indent="-228600" algn="r">
              <a:lnSpc>
                <a:spcPct val="90000"/>
              </a:lnSpc>
              <a:spcBef>
                <a:spcPts val="500"/>
              </a:spcBef>
              <a:spcAft>
                <a:spcPts val="0"/>
              </a:spcAft>
              <a:buClr>
                <a:schemeClr val="dk1"/>
              </a:buClr>
              <a:buSzPts val="1000"/>
              <a:buNone/>
              <a:defRPr sz="1000">
                <a:latin typeface="Meiryo"/>
                <a:ea typeface="Meiryo"/>
                <a:cs typeface="Meiryo"/>
                <a:sym typeface="Meiryo"/>
              </a:defRPr>
            </a:lvl2pPr>
            <a:lvl3pPr marL="1371600" lvl="2" indent="-228600" algn="r">
              <a:lnSpc>
                <a:spcPct val="90000"/>
              </a:lnSpc>
              <a:spcBef>
                <a:spcPts val="500"/>
              </a:spcBef>
              <a:spcAft>
                <a:spcPts val="0"/>
              </a:spcAft>
              <a:buClr>
                <a:schemeClr val="dk1"/>
              </a:buClr>
              <a:buSzPts val="1000"/>
              <a:buNone/>
              <a:defRPr sz="1000">
                <a:latin typeface="Meiryo"/>
                <a:ea typeface="Meiryo"/>
                <a:cs typeface="Meiryo"/>
                <a:sym typeface="Meiryo"/>
              </a:defRPr>
            </a:lvl3pPr>
            <a:lvl4pPr marL="1828800" lvl="3" indent="-228600" algn="r">
              <a:lnSpc>
                <a:spcPct val="90000"/>
              </a:lnSpc>
              <a:spcBef>
                <a:spcPts val="500"/>
              </a:spcBef>
              <a:spcAft>
                <a:spcPts val="0"/>
              </a:spcAft>
              <a:buClr>
                <a:schemeClr val="dk1"/>
              </a:buClr>
              <a:buSzPts val="1000"/>
              <a:buNone/>
              <a:defRPr sz="1000">
                <a:latin typeface="Meiryo"/>
                <a:ea typeface="Meiryo"/>
                <a:cs typeface="Meiryo"/>
                <a:sym typeface="Meiryo"/>
              </a:defRPr>
            </a:lvl4pPr>
            <a:lvl5pPr marL="2286000" lvl="4" indent="-228600" algn="r">
              <a:lnSpc>
                <a:spcPct val="90000"/>
              </a:lnSpc>
              <a:spcBef>
                <a:spcPts val="500"/>
              </a:spcBef>
              <a:spcAft>
                <a:spcPts val="0"/>
              </a:spcAft>
              <a:buClr>
                <a:schemeClr val="dk1"/>
              </a:buClr>
              <a:buSzPts val="1000"/>
              <a:buNone/>
              <a:defRPr sz="1000">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12"/>
          <p:cNvSpPr txBox="1">
            <a:spLocks noGrp="1"/>
          </p:cNvSpPr>
          <p:nvPr>
            <p:ph type="body" idx="8"/>
          </p:nvPr>
        </p:nvSpPr>
        <p:spPr>
          <a:xfrm>
            <a:off x="6894012" y="5639480"/>
            <a:ext cx="1043700" cy="235200"/>
          </a:xfrm>
          <a:prstGeom prst="rect">
            <a:avLst/>
          </a:prstGeom>
          <a:solidFill>
            <a:srgbClr val="FF2929"/>
          </a:solidFill>
          <a:ln>
            <a:noFill/>
          </a:ln>
        </p:spPr>
        <p:txBody>
          <a:bodyPr spcFirstLastPara="1" wrap="square" lIns="92475" tIns="46250" rIns="92475" bIns="46250" anchor="ctr" anchorCtr="1">
            <a:normAutofit/>
          </a:bodyPr>
          <a:lstStyle>
            <a:lvl1pPr marL="457200" lvl="0" indent="-228600" algn="ctr">
              <a:lnSpc>
                <a:spcPct val="90000"/>
              </a:lnSpc>
              <a:spcBef>
                <a:spcPts val="1100"/>
              </a:spcBef>
              <a:spcAft>
                <a:spcPts val="0"/>
              </a:spcAft>
              <a:buClr>
                <a:schemeClr val="lt1"/>
              </a:buClr>
              <a:buSzPts val="800"/>
              <a:buNone/>
              <a:defRPr sz="800">
                <a:solidFill>
                  <a:schemeClr val="lt1"/>
                </a:solidFill>
                <a:latin typeface="Meiryo"/>
                <a:ea typeface="Meiryo"/>
                <a:cs typeface="Meiryo"/>
                <a:sym typeface="Meiryo"/>
              </a:defRPr>
            </a:lvl1pPr>
            <a:lvl2pPr marL="914400" lvl="1" indent="-228600" algn="r">
              <a:lnSpc>
                <a:spcPct val="90000"/>
              </a:lnSpc>
              <a:spcBef>
                <a:spcPts val="500"/>
              </a:spcBef>
              <a:spcAft>
                <a:spcPts val="0"/>
              </a:spcAft>
              <a:buClr>
                <a:schemeClr val="dk1"/>
              </a:buClr>
              <a:buSzPts val="1000"/>
              <a:buNone/>
              <a:defRPr sz="1000">
                <a:latin typeface="Meiryo"/>
                <a:ea typeface="Meiryo"/>
                <a:cs typeface="Meiryo"/>
                <a:sym typeface="Meiryo"/>
              </a:defRPr>
            </a:lvl2pPr>
            <a:lvl3pPr marL="1371600" lvl="2" indent="-228600" algn="r">
              <a:lnSpc>
                <a:spcPct val="90000"/>
              </a:lnSpc>
              <a:spcBef>
                <a:spcPts val="500"/>
              </a:spcBef>
              <a:spcAft>
                <a:spcPts val="0"/>
              </a:spcAft>
              <a:buClr>
                <a:schemeClr val="dk1"/>
              </a:buClr>
              <a:buSzPts val="1000"/>
              <a:buNone/>
              <a:defRPr sz="1000">
                <a:latin typeface="Meiryo"/>
                <a:ea typeface="Meiryo"/>
                <a:cs typeface="Meiryo"/>
                <a:sym typeface="Meiryo"/>
              </a:defRPr>
            </a:lvl3pPr>
            <a:lvl4pPr marL="1828800" lvl="3" indent="-228600" algn="r">
              <a:lnSpc>
                <a:spcPct val="90000"/>
              </a:lnSpc>
              <a:spcBef>
                <a:spcPts val="500"/>
              </a:spcBef>
              <a:spcAft>
                <a:spcPts val="0"/>
              </a:spcAft>
              <a:buClr>
                <a:schemeClr val="dk1"/>
              </a:buClr>
              <a:buSzPts val="1000"/>
              <a:buNone/>
              <a:defRPr sz="1000">
                <a:latin typeface="Meiryo"/>
                <a:ea typeface="Meiryo"/>
                <a:cs typeface="Meiryo"/>
                <a:sym typeface="Meiryo"/>
              </a:defRPr>
            </a:lvl4pPr>
            <a:lvl5pPr marL="2286000" lvl="4" indent="-228600" algn="r">
              <a:lnSpc>
                <a:spcPct val="90000"/>
              </a:lnSpc>
              <a:spcBef>
                <a:spcPts val="500"/>
              </a:spcBef>
              <a:spcAft>
                <a:spcPts val="0"/>
              </a:spcAft>
              <a:buClr>
                <a:schemeClr val="dk1"/>
              </a:buClr>
              <a:buSzPts val="1000"/>
              <a:buNone/>
              <a:defRPr sz="1000">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12"/>
          <p:cNvSpPr txBox="1">
            <a:spLocks noGrp="1"/>
          </p:cNvSpPr>
          <p:nvPr>
            <p:ph type="body" idx="9"/>
          </p:nvPr>
        </p:nvSpPr>
        <p:spPr>
          <a:xfrm rot="5400000">
            <a:off x="4318420" y="842478"/>
            <a:ext cx="1693500" cy="279300"/>
          </a:xfrm>
          <a:prstGeom prst="rect">
            <a:avLst/>
          </a:prstGeom>
          <a:noFill/>
          <a:ln>
            <a:noFill/>
          </a:ln>
        </p:spPr>
        <p:txBody>
          <a:bodyPr spcFirstLastPara="1" wrap="square" lIns="92475" tIns="46250" rIns="92475" bIns="46250" anchor="ctr" anchorCtr="1">
            <a:normAutofit/>
          </a:bodyPr>
          <a:lstStyle>
            <a:lvl1pPr marL="457200" lvl="0" indent="-228600" algn="l">
              <a:lnSpc>
                <a:spcPct val="90000"/>
              </a:lnSpc>
              <a:spcBef>
                <a:spcPts val="1100"/>
              </a:spcBef>
              <a:spcAft>
                <a:spcPts val="0"/>
              </a:spcAft>
              <a:buClr>
                <a:schemeClr val="lt1"/>
              </a:buClr>
              <a:buSzPts val="1000"/>
              <a:buNone/>
              <a:defRPr sz="1000" b="1">
                <a:solidFill>
                  <a:schemeClr val="lt1"/>
                </a:solidFill>
                <a:latin typeface="Meiryo"/>
                <a:ea typeface="Meiryo"/>
                <a:cs typeface="Meiryo"/>
                <a:sym typeface="Meiryo"/>
              </a:defRPr>
            </a:lvl1pPr>
            <a:lvl2pPr marL="914400" lvl="1" indent="-228600" algn="l">
              <a:lnSpc>
                <a:spcPct val="90000"/>
              </a:lnSpc>
              <a:spcBef>
                <a:spcPts val="500"/>
              </a:spcBef>
              <a:spcAft>
                <a:spcPts val="0"/>
              </a:spcAft>
              <a:buClr>
                <a:schemeClr val="dk1"/>
              </a:buClr>
              <a:buSzPts val="800"/>
              <a:buNone/>
              <a:defRPr sz="800">
                <a:latin typeface="Meiryo"/>
                <a:ea typeface="Meiryo"/>
                <a:cs typeface="Meiryo"/>
                <a:sym typeface="Meiryo"/>
              </a:defRPr>
            </a:lvl2pPr>
            <a:lvl3pPr marL="1371600" lvl="2" indent="-228600" algn="l">
              <a:lnSpc>
                <a:spcPct val="90000"/>
              </a:lnSpc>
              <a:spcBef>
                <a:spcPts val="500"/>
              </a:spcBef>
              <a:spcAft>
                <a:spcPts val="0"/>
              </a:spcAft>
              <a:buClr>
                <a:schemeClr val="dk1"/>
              </a:buClr>
              <a:buSzPts val="800"/>
              <a:buNone/>
              <a:defRPr sz="800">
                <a:latin typeface="Meiryo"/>
                <a:ea typeface="Meiryo"/>
                <a:cs typeface="Meiryo"/>
                <a:sym typeface="Meiryo"/>
              </a:defRPr>
            </a:lvl3pPr>
            <a:lvl4pPr marL="1828800" lvl="3" indent="-228600" algn="l">
              <a:lnSpc>
                <a:spcPct val="90000"/>
              </a:lnSpc>
              <a:spcBef>
                <a:spcPts val="500"/>
              </a:spcBef>
              <a:spcAft>
                <a:spcPts val="0"/>
              </a:spcAft>
              <a:buClr>
                <a:schemeClr val="dk1"/>
              </a:buClr>
              <a:buSzPts val="800"/>
              <a:buNone/>
              <a:defRPr sz="800">
                <a:latin typeface="Meiryo"/>
                <a:ea typeface="Meiryo"/>
                <a:cs typeface="Meiryo"/>
                <a:sym typeface="Meiryo"/>
              </a:defRPr>
            </a:lvl4pPr>
            <a:lvl5pPr marL="2286000" lvl="4" indent="-228600" algn="l">
              <a:lnSpc>
                <a:spcPct val="90000"/>
              </a:lnSpc>
              <a:spcBef>
                <a:spcPts val="500"/>
              </a:spcBef>
              <a:spcAft>
                <a:spcPts val="0"/>
              </a:spcAft>
              <a:buClr>
                <a:schemeClr val="dk1"/>
              </a:buClr>
              <a:buSzPts val="800"/>
              <a:buNone/>
              <a:defRPr sz="800">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12"/>
          <p:cNvSpPr txBox="1">
            <a:spLocks noGrp="1"/>
          </p:cNvSpPr>
          <p:nvPr>
            <p:ph type="body" idx="13"/>
          </p:nvPr>
        </p:nvSpPr>
        <p:spPr>
          <a:xfrm rot="5400000">
            <a:off x="4663861" y="842478"/>
            <a:ext cx="1693500" cy="279300"/>
          </a:xfrm>
          <a:prstGeom prst="rect">
            <a:avLst/>
          </a:prstGeom>
          <a:noFill/>
          <a:ln>
            <a:noFill/>
          </a:ln>
        </p:spPr>
        <p:txBody>
          <a:bodyPr spcFirstLastPara="1" wrap="square" lIns="92475" tIns="46250" rIns="92475" bIns="46250" anchor="ctr" anchorCtr="1">
            <a:normAutofit/>
          </a:bodyPr>
          <a:lstStyle>
            <a:lvl1pPr marL="457200" lvl="0" indent="-228600" algn="l">
              <a:lnSpc>
                <a:spcPct val="90000"/>
              </a:lnSpc>
              <a:spcBef>
                <a:spcPts val="1100"/>
              </a:spcBef>
              <a:spcAft>
                <a:spcPts val="0"/>
              </a:spcAft>
              <a:buClr>
                <a:schemeClr val="lt1"/>
              </a:buClr>
              <a:buSzPts val="1000"/>
              <a:buNone/>
              <a:defRPr sz="1000" b="1">
                <a:solidFill>
                  <a:schemeClr val="lt1"/>
                </a:solidFill>
                <a:latin typeface="Meiryo"/>
                <a:ea typeface="Meiryo"/>
                <a:cs typeface="Meiryo"/>
                <a:sym typeface="Meiryo"/>
              </a:defRPr>
            </a:lvl1pPr>
            <a:lvl2pPr marL="914400" lvl="1" indent="-228600" algn="l">
              <a:lnSpc>
                <a:spcPct val="90000"/>
              </a:lnSpc>
              <a:spcBef>
                <a:spcPts val="500"/>
              </a:spcBef>
              <a:spcAft>
                <a:spcPts val="0"/>
              </a:spcAft>
              <a:buClr>
                <a:schemeClr val="dk1"/>
              </a:buClr>
              <a:buSzPts val="800"/>
              <a:buNone/>
              <a:defRPr sz="800">
                <a:latin typeface="Meiryo"/>
                <a:ea typeface="Meiryo"/>
                <a:cs typeface="Meiryo"/>
                <a:sym typeface="Meiryo"/>
              </a:defRPr>
            </a:lvl2pPr>
            <a:lvl3pPr marL="1371600" lvl="2" indent="-228600" algn="l">
              <a:lnSpc>
                <a:spcPct val="90000"/>
              </a:lnSpc>
              <a:spcBef>
                <a:spcPts val="500"/>
              </a:spcBef>
              <a:spcAft>
                <a:spcPts val="0"/>
              </a:spcAft>
              <a:buClr>
                <a:schemeClr val="dk1"/>
              </a:buClr>
              <a:buSzPts val="800"/>
              <a:buNone/>
              <a:defRPr sz="800">
                <a:latin typeface="Meiryo"/>
                <a:ea typeface="Meiryo"/>
                <a:cs typeface="Meiryo"/>
                <a:sym typeface="Meiryo"/>
              </a:defRPr>
            </a:lvl3pPr>
            <a:lvl4pPr marL="1828800" lvl="3" indent="-228600" algn="l">
              <a:lnSpc>
                <a:spcPct val="90000"/>
              </a:lnSpc>
              <a:spcBef>
                <a:spcPts val="500"/>
              </a:spcBef>
              <a:spcAft>
                <a:spcPts val="0"/>
              </a:spcAft>
              <a:buClr>
                <a:schemeClr val="dk1"/>
              </a:buClr>
              <a:buSzPts val="800"/>
              <a:buNone/>
              <a:defRPr sz="800">
                <a:latin typeface="Meiryo"/>
                <a:ea typeface="Meiryo"/>
                <a:cs typeface="Meiryo"/>
                <a:sym typeface="Meiryo"/>
              </a:defRPr>
            </a:lvl4pPr>
            <a:lvl5pPr marL="2286000" lvl="4" indent="-228600" algn="l">
              <a:lnSpc>
                <a:spcPct val="90000"/>
              </a:lnSpc>
              <a:spcBef>
                <a:spcPts val="500"/>
              </a:spcBef>
              <a:spcAft>
                <a:spcPts val="0"/>
              </a:spcAft>
              <a:buClr>
                <a:schemeClr val="dk1"/>
              </a:buClr>
              <a:buSzPts val="800"/>
              <a:buNone/>
              <a:defRPr sz="800">
                <a:latin typeface="Meiryo"/>
                <a:ea typeface="Meiryo"/>
                <a:cs typeface="Meiryo"/>
                <a:sym typeface="Meiryo"/>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12"/>
          <p:cNvSpPr>
            <a:spLocks noGrp="1"/>
          </p:cNvSpPr>
          <p:nvPr>
            <p:ph type="pic" idx="14"/>
          </p:nvPr>
        </p:nvSpPr>
        <p:spPr>
          <a:xfrm>
            <a:off x="2764959" y="4601967"/>
            <a:ext cx="1043100" cy="971700"/>
          </a:xfrm>
          <a:prstGeom prst="rect">
            <a:avLst/>
          </a:prstGeom>
          <a:noFill/>
          <a:ln>
            <a:noFill/>
          </a:ln>
        </p:spPr>
      </p:sp>
      <p:sp>
        <p:nvSpPr>
          <p:cNvPr id="51" name="Google Shape;51;p12"/>
          <p:cNvSpPr>
            <a:spLocks noGrp="1"/>
          </p:cNvSpPr>
          <p:nvPr>
            <p:ph type="pic" idx="15"/>
          </p:nvPr>
        </p:nvSpPr>
        <p:spPr>
          <a:xfrm>
            <a:off x="3899785" y="4601967"/>
            <a:ext cx="1043100" cy="971700"/>
          </a:xfrm>
          <a:prstGeom prst="rect">
            <a:avLst/>
          </a:prstGeom>
          <a:noFill/>
          <a:ln>
            <a:noFill/>
          </a:ln>
        </p:spPr>
      </p:sp>
      <p:sp>
        <p:nvSpPr>
          <p:cNvPr id="52" name="Google Shape;52;p12"/>
          <p:cNvSpPr>
            <a:spLocks noGrp="1"/>
          </p:cNvSpPr>
          <p:nvPr>
            <p:ph type="pic" idx="16"/>
          </p:nvPr>
        </p:nvSpPr>
        <p:spPr>
          <a:xfrm>
            <a:off x="2764959" y="6005856"/>
            <a:ext cx="1043100" cy="971700"/>
          </a:xfrm>
          <a:prstGeom prst="rect">
            <a:avLst/>
          </a:prstGeom>
          <a:noFill/>
          <a:ln>
            <a:noFill/>
          </a:ln>
        </p:spPr>
      </p:sp>
      <p:sp>
        <p:nvSpPr>
          <p:cNvPr id="53" name="Google Shape;53;p12"/>
          <p:cNvSpPr>
            <a:spLocks noGrp="1"/>
          </p:cNvSpPr>
          <p:nvPr>
            <p:ph type="pic" idx="17"/>
          </p:nvPr>
        </p:nvSpPr>
        <p:spPr>
          <a:xfrm>
            <a:off x="3899785" y="6005856"/>
            <a:ext cx="1043100" cy="971700"/>
          </a:xfrm>
          <a:prstGeom prst="rect">
            <a:avLst/>
          </a:prstGeom>
          <a:noFill/>
          <a:ln>
            <a:noFill/>
          </a:ln>
        </p:spPr>
      </p:sp>
      <p:sp>
        <p:nvSpPr>
          <p:cNvPr id="54" name="Google Shape;54;p12"/>
          <p:cNvSpPr>
            <a:spLocks noGrp="1"/>
          </p:cNvSpPr>
          <p:nvPr>
            <p:ph type="pic" idx="18"/>
          </p:nvPr>
        </p:nvSpPr>
        <p:spPr>
          <a:xfrm>
            <a:off x="5759898" y="4601967"/>
            <a:ext cx="1043100" cy="971700"/>
          </a:xfrm>
          <a:prstGeom prst="rect">
            <a:avLst/>
          </a:prstGeom>
          <a:noFill/>
          <a:ln>
            <a:noFill/>
          </a:ln>
        </p:spPr>
      </p:sp>
      <p:sp>
        <p:nvSpPr>
          <p:cNvPr id="55" name="Google Shape;55;p12"/>
          <p:cNvSpPr>
            <a:spLocks noGrp="1"/>
          </p:cNvSpPr>
          <p:nvPr>
            <p:ph type="pic" idx="19"/>
          </p:nvPr>
        </p:nvSpPr>
        <p:spPr>
          <a:xfrm>
            <a:off x="6894724" y="4601967"/>
            <a:ext cx="1043100" cy="971700"/>
          </a:xfrm>
          <a:prstGeom prst="rect">
            <a:avLst/>
          </a:prstGeom>
          <a:noFill/>
          <a:ln>
            <a:noFill/>
          </a:ln>
        </p:spPr>
      </p:sp>
      <p:sp>
        <p:nvSpPr>
          <p:cNvPr id="56" name="Google Shape;56;p12"/>
          <p:cNvSpPr>
            <a:spLocks noGrp="1"/>
          </p:cNvSpPr>
          <p:nvPr>
            <p:ph type="pic" idx="20"/>
          </p:nvPr>
        </p:nvSpPr>
        <p:spPr>
          <a:xfrm>
            <a:off x="5759898" y="6005856"/>
            <a:ext cx="1043100" cy="971700"/>
          </a:xfrm>
          <a:prstGeom prst="rect">
            <a:avLst/>
          </a:prstGeom>
          <a:noFill/>
          <a:ln>
            <a:noFill/>
          </a:ln>
        </p:spPr>
      </p:sp>
      <p:sp>
        <p:nvSpPr>
          <p:cNvPr id="57" name="Google Shape;57;p12"/>
          <p:cNvSpPr>
            <a:spLocks noGrp="1"/>
          </p:cNvSpPr>
          <p:nvPr>
            <p:ph type="pic" idx="21"/>
          </p:nvPr>
        </p:nvSpPr>
        <p:spPr>
          <a:xfrm>
            <a:off x="6894724" y="6005856"/>
            <a:ext cx="1043100" cy="971700"/>
          </a:xfrm>
          <a:prstGeom prst="rect">
            <a:avLst/>
          </a:prstGeom>
          <a:noFill/>
          <a:ln>
            <a:noFill/>
          </a:ln>
        </p:spPr>
      </p:sp>
      <p:sp>
        <p:nvSpPr>
          <p:cNvPr id="58" name="Google Shape;58;p12"/>
          <p:cNvSpPr>
            <a:spLocks noGrp="1"/>
          </p:cNvSpPr>
          <p:nvPr>
            <p:ph type="pic" idx="22"/>
          </p:nvPr>
        </p:nvSpPr>
        <p:spPr>
          <a:xfrm>
            <a:off x="2758776" y="215368"/>
            <a:ext cx="2200500" cy="2560800"/>
          </a:xfrm>
          <a:prstGeom prst="rect">
            <a:avLst/>
          </a:prstGeom>
          <a:noFill/>
          <a:ln>
            <a:noFill/>
          </a:ln>
        </p:spPr>
      </p:sp>
      <p:sp>
        <p:nvSpPr>
          <p:cNvPr id="59" name="Google Shape;59;p12"/>
          <p:cNvSpPr>
            <a:spLocks noGrp="1"/>
          </p:cNvSpPr>
          <p:nvPr>
            <p:ph type="pic" idx="23"/>
          </p:nvPr>
        </p:nvSpPr>
        <p:spPr>
          <a:xfrm>
            <a:off x="5740968" y="215368"/>
            <a:ext cx="2200500" cy="2560800"/>
          </a:xfrm>
          <a:prstGeom prst="rect">
            <a:avLst/>
          </a:prstGeom>
          <a:noFill/>
          <a:ln>
            <a:noFill/>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4"/>
        <p:cNvGrpSpPr/>
        <p:nvPr/>
      </p:nvGrpSpPr>
      <p:grpSpPr>
        <a:xfrm>
          <a:off x="0" y="0"/>
          <a:ext cx="0" cy="0"/>
          <a:chOff x="0" y="0"/>
          <a:chExt cx="0" cy="0"/>
        </a:xfrm>
      </p:grpSpPr>
      <p:sp>
        <p:nvSpPr>
          <p:cNvPr id="65" name="Google Shape;65;p14"/>
          <p:cNvSpPr txBox="1">
            <a:spLocks noGrp="1"/>
          </p:cNvSpPr>
          <p:nvPr>
            <p:ph type="ctrTitle"/>
          </p:nvPr>
        </p:nvSpPr>
        <p:spPr>
          <a:xfrm>
            <a:off x="364478" y="1094388"/>
            <a:ext cx="9963000" cy="3016800"/>
          </a:xfrm>
          <a:prstGeom prst="rect">
            <a:avLst/>
          </a:prstGeom>
          <a:noFill/>
          <a:ln>
            <a:noFill/>
          </a:ln>
        </p:spPr>
        <p:txBody>
          <a:bodyPr spcFirstLastPara="1" wrap="square" lIns="116050" tIns="116050" rIns="116050" bIns="116050" anchor="b" anchorCtr="0">
            <a:normAutofit/>
          </a:bodyPr>
          <a:lstStyle>
            <a:lvl1pPr lvl="0" algn="ctr">
              <a:lnSpc>
                <a:spcPct val="100000"/>
              </a:lnSpc>
              <a:spcBef>
                <a:spcPts val="0"/>
              </a:spcBef>
              <a:spcAft>
                <a:spcPts val="0"/>
              </a:spcAft>
              <a:buSzPts val="6600"/>
              <a:buNone/>
              <a:defRPr sz="6600"/>
            </a:lvl1pPr>
            <a:lvl2pPr lvl="1" algn="ctr">
              <a:lnSpc>
                <a:spcPct val="100000"/>
              </a:lnSpc>
              <a:spcBef>
                <a:spcPts val="0"/>
              </a:spcBef>
              <a:spcAft>
                <a:spcPts val="0"/>
              </a:spcAft>
              <a:buSzPts val="6600"/>
              <a:buNone/>
              <a:defRPr sz="6600"/>
            </a:lvl2pPr>
            <a:lvl3pPr lvl="2" algn="ctr">
              <a:lnSpc>
                <a:spcPct val="100000"/>
              </a:lnSpc>
              <a:spcBef>
                <a:spcPts val="0"/>
              </a:spcBef>
              <a:spcAft>
                <a:spcPts val="0"/>
              </a:spcAft>
              <a:buSzPts val="6600"/>
              <a:buNone/>
              <a:defRPr sz="6600"/>
            </a:lvl3pPr>
            <a:lvl4pPr lvl="3" algn="ctr">
              <a:lnSpc>
                <a:spcPct val="100000"/>
              </a:lnSpc>
              <a:spcBef>
                <a:spcPts val="0"/>
              </a:spcBef>
              <a:spcAft>
                <a:spcPts val="0"/>
              </a:spcAft>
              <a:buSzPts val="6600"/>
              <a:buNone/>
              <a:defRPr sz="6600"/>
            </a:lvl4pPr>
            <a:lvl5pPr lvl="4" algn="ctr">
              <a:lnSpc>
                <a:spcPct val="100000"/>
              </a:lnSpc>
              <a:spcBef>
                <a:spcPts val="0"/>
              </a:spcBef>
              <a:spcAft>
                <a:spcPts val="0"/>
              </a:spcAft>
              <a:buSzPts val="6600"/>
              <a:buNone/>
              <a:defRPr sz="6600"/>
            </a:lvl5pPr>
            <a:lvl6pPr lvl="5" algn="ctr">
              <a:lnSpc>
                <a:spcPct val="100000"/>
              </a:lnSpc>
              <a:spcBef>
                <a:spcPts val="0"/>
              </a:spcBef>
              <a:spcAft>
                <a:spcPts val="0"/>
              </a:spcAft>
              <a:buSzPts val="6600"/>
              <a:buNone/>
              <a:defRPr sz="6600"/>
            </a:lvl6pPr>
            <a:lvl7pPr lvl="6" algn="ctr">
              <a:lnSpc>
                <a:spcPct val="100000"/>
              </a:lnSpc>
              <a:spcBef>
                <a:spcPts val="0"/>
              </a:spcBef>
              <a:spcAft>
                <a:spcPts val="0"/>
              </a:spcAft>
              <a:buSzPts val="6600"/>
              <a:buNone/>
              <a:defRPr sz="6600"/>
            </a:lvl7pPr>
            <a:lvl8pPr lvl="7" algn="ctr">
              <a:lnSpc>
                <a:spcPct val="100000"/>
              </a:lnSpc>
              <a:spcBef>
                <a:spcPts val="0"/>
              </a:spcBef>
              <a:spcAft>
                <a:spcPts val="0"/>
              </a:spcAft>
              <a:buSzPts val="6600"/>
              <a:buNone/>
              <a:defRPr sz="6600"/>
            </a:lvl8pPr>
            <a:lvl9pPr lvl="8" algn="ctr">
              <a:lnSpc>
                <a:spcPct val="100000"/>
              </a:lnSpc>
              <a:spcBef>
                <a:spcPts val="0"/>
              </a:spcBef>
              <a:spcAft>
                <a:spcPts val="0"/>
              </a:spcAft>
              <a:buSzPts val="6600"/>
              <a:buNone/>
              <a:defRPr sz="6600"/>
            </a:lvl9pPr>
          </a:lstStyle>
          <a:p>
            <a:endParaRPr/>
          </a:p>
        </p:txBody>
      </p:sp>
      <p:sp>
        <p:nvSpPr>
          <p:cNvPr id="66" name="Google Shape;66;p14"/>
          <p:cNvSpPr txBox="1">
            <a:spLocks noGrp="1"/>
          </p:cNvSpPr>
          <p:nvPr>
            <p:ph type="subTitle" idx="1"/>
          </p:nvPr>
        </p:nvSpPr>
        <p:spPr>
          <a:xfrm>
            <a:off x="364468" y="4165643"/>
            <a:ext cx="9963000" cy="1164900"/>
          </a:xfrm>
          <a:prstGeom prst="rect">
            <a:avLst/>
          </a:prstGeom>
          <a:noFill/>
          <a:ln>
            <a:noFill/>
          </a:ln>
        </p:spPr>
        <p:txBody>
          <a:bodyPr spcFirstLastPara="1" wrap="square" lIns="116050" tIns="116050" rIns="116050" bIns="116050" anchor="t"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67" name="Google Shape;67;p14"/>
          <p:cNvSpPr txBox="1">
            <a:spLocks noGrp="1"/>
          </p:cNvSpPr>
          <p:nvPr>
            <p:ph type="sldNum" idx="12"/>
          </p:nvPr>
        </p:nvSpPr>
        <p:spPr>
          <a:xfrm>
            <a:off x="9906772" y="6854072"/>
            <a:ext cx="641700" cy="578400"/>
          </a:xfrm>
          <a:prstGeom prst="rect">
            <a:avLst/>
          </a:prstGeom>
          <a:noFill/>
          <a:ln>
            <a:noFill/>
          </a:ln>
        </p:spPr>
        <p:txBody>
          <a:bodyPr spcFirstLastPara="1" wrap="square" lIns="116050" tIns="116050" rIns="116050" bIns="11605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364468" y="3161354"/>
            <a:ext cx="9963000" cy="1237200"/>
          </a:xfrm>
          <a:prstGeom prst="rect">
            <a:avLst/>
          </a:prstGeom>
          <a:noFill/>
          <a:ln>
            <a:noFill/>
          </a:ln>
        </p:spPr>
        <p:txBody>
          <a:bodyPr spcFirstLastPara="1" wrap="square" lIns="116050" tIns="116050" rIns="116050" bIns="116050" anchor="ctr" anchorCtr="0">
            <a:normAutofit/>
          </a:bodyPr>
          <a:lstStyle>
            <a:lvl1pPr lvl="0" algn="ctr">
              <a:lnSpc>
                <a:spcPct val="100000"/>
              </a:lnSpc>
              <a:spcBef>
                <a:spcPts val="0"/>
              </a:spcBef>
              <a:spcAft>
                <a:spcPts val="0"/>
              </a:spcAft>
              <a:buSzPts val="4600"/>
              <a:buNone/>
              <a:defRPr sz="4600"/>
            </a:lvl1pPr>
            <a:lvl2pPr lvl="1" algn="ctr">
              <a:lnSpc>
                <a:spcPct val="100000"/>
              </a:lnSpc>
              <a:spcBef>
                <a:spcPts val="0"/>
              </a:spcBef>
              <a:spcAft>
                <a:spcPts val="0"/>
              </a:spcAft>
              <a:buSzPts val="4600"/>
              <a:buNone/>
              <a:defRPr sz="4600"/>
            </a:lvl2pPr>
            <a:lvl3pPr lvl="2" algn="ctr">
              <a:lnSpc>
                <a:spcPct val="100000"/>
              </a:lnSpc>
              <a:spcBef>
                <a:spcPts val="0"/>
              </a:spcBef>
              <a:spcAft>
                <a:spcPts val="0"/>
              </a:spcAft>
              <a:buSzPts val="4600"/>
              <a:buNone/>
              <a:defRPr sz="4600"/>
            </a:lvl3pPr>
            <a:lvl4pPr lvl="3" algn="ctr">
              <a:lnSpc>
                <a:spcPct val="100000"/>
              </a:lnSpc>
              <a:spcBef>
                <a:spcPts val="0"/>
              </a:spcBef>
              <a:spcAft>
                <a:spcPts val="0"/>
              </a:spcAft>
              <a:buSzPts val="4600"/>
              <a:buNone/>
              <a:defRPr sz="4600"/>
            </a:lvl4pPr>
            <a:lvl5pPr lvl="4" algn="ctr">
              <a:lnSpc>
                <a:spcPct val="100000"/>
              </a:lnSpc>
              <a:spcBef>
                <a:spcPts val="0"/>
              </a:spcBef>
              <a:spcAft>
                <a:spcPts val="0"/>
              </a:spcAft>
              <a:buSzPts val="4600"/>
              <a:buNone/>
              <a:defRPr sz="4600"/>
            </a:lvl5pPr>
            <a:lvl6pPr lvl="5" algn="ctr">
              <a:lnSpc>
                <a:spcPct val="100000"/>
              </a:lnSpc>
              <a:spcBef>
                <a:spcPts val="0"/>
              </a:spcBef>
              <a:spcAft>
                <a:spcPts val="0"/>
              </a:spcAft>
              <a:buSzPts val="4600"/>
              <a:buNone/>
              <a:defRPr sz="4600"/>
            </a:lvl6pPr>
            <a:lvl7pPr lvl="6" algn="ctr">
              <a:lnSpc>
                <a:spcPct val="100000"/>
              </a:lnSpc>
              <a:spcBef>
                <a:spcPts val="0"/>
              </a:spcBef>
              <a:spcAft>
                <a:spcPts val="0"/>
              </a:spcAft>
              <a:buSzPts val="4600"/>
              <a:buNone/>
              <a:defRPr sz="4600"/>
            </a:lvl7pPr>
            <a:lvl8pPr lvl="7" algn="ctr">
              <a:lnSpc>
                <a:spcPct val="100000"/>
              </a:lnSpc>
              <a:spcBef>
                <a:spcPts val="0"/>
              </a:spcBef>
              <a:spcAft>
                <a:spcPts val="0"/>
              </a:spcAft>
              <a:buSzPts val="4600"/>
              <a:buNone/>
              <a:defRPr sz="4600"/>
            </a:lvl8pPr>
            <a:lvl9pPr lvl="8" algn="ctr">
              <a:lnSpc>
                <a:spcPct val="100000"/>
              </a:lnSpc>
              <a:spcBef>
                <a:spcPts val="0"/>
              </a:spcBef>
              <a:spcAft>
                <a:spcPts val="0"/>
              </a:spcAft>
              <a:buSzPts val="4600"/>
              <a:buNone/>
              <a:defRPr sz="4600"/>
            </a:lvl9pPr>
          </a:lstStyle>
          <a:p>
            <a:endParaRPr/>
          </a:p>
        </p:txBody>
      </p:sp>
      <p:sp>
        <p:nvSpPr>
          <p:cNvPr id="70" name="Google Shape;70;p15"/>
          <p:cNvSpPr txBox="1">
            <a:spLocks noGrp="1"/>
          </p:cNvSpPr>
          <p:nvPr>
            <p:ph type="sldNum" idx="12"/>
          </p:nvPr>
        </p:nvSpPr>
        <p:spPr>
          <a:xfrm>
            <a:off x="9906772" y="6854072"/>
            <a:ext cx="641700" cy="578400"/>
          </a:xfrm>
          <a:prstGeom prst="rect">
            <a:avLst/>
          </a:prstGeom>
          <a:noFill/>
          <a:ln>
            <a:noFill/>
          </a:ln>
        </p:spPr>
        <p:txBody>
          <a:bodyPr spcFirstLastPara="1" wrap="square" lIns="116050" tIns="116050" rIns="116050" bIns="11605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64468" y="654105"/>
            <a:ext cx="9963000" cy="841800"/>
          </a:xfrm>
          <a:prstGeom prst="rect">
            <a:avLst/>
          </a:prstGeom>
          <a:noFill/>
          <a:ln>
            <a:noFill/>
          </a:ln>
        </p:spPr>
        <p:txBody>
          <a:bodyPr spcFirstLastPara="1" wrap="square" lIns="116050" tIns="116050" rIns="116050" bIns="116050" anchor="t" anchorCtr="0">
            <a:norm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endParaRPr/>
          </a:p>
        </p:txBody>
      </p:sp>
      <p:sp>
        <p:nvSpPr>
          <p:cNvPr id="73" name="Google Shape;73;p16"/>
          <p:cNvSpPr txBox="1">
            <a:spLocks noGrp="1"/>
          </p:cNvSpPr>
          <p:nvPr>
            <p:ph type="body" idx="1"/>
          </p:nvPr>
        </p:nvSpPr>
        <p:spPr>
          <a:xfrm>
            <a:off x="364468" y="1693927"/>
            <a:ext cx="9963000" cy="5021400"/>
          </a:xfrm>
          <a:prstGeom prst="rect">
            <a:avLst/>
          </a:prstGeom>
          <a:noFill/>
          <a:ln>
            <a:noFill/>
          </a:ln>
        </p:spPr>
        <p:txBody>
          <a:bodyPr spcFirstLastPara="1" wrap="square" lIns="116050" tIns="116050" rIns="116050" bIns="116050" anchor="t" anchorCtr="0">
            <a:normAutofit/>
          </a:bodyPr>
          <a:lstStyle>
            <a:lvl1pPr marL="457200" lvl="0" indent="-374650" algn="l">
              <a:lnSpc>
                <a:spcPct val="115000"/>
              </a:lnSpc>
              <a:spcBef>
                <a:spcPts val="0"/>
              </a:spcBef>
              <a:spcAft>
                <a:spcPts val="0"/>
              </a:spcAft>
              <a:buSzPts val="2300"/>
              <a:buChar char="●"/>
              <a:defRPr/>
            </a:lvl1pPr>
            <a:lvl2pPr marL="914400" lvl="1" indent="-342900" algn="l">
              <a:lnSpc>
                <a:spcPct val="115000"/>
              </a:lnSpc>
              <a:spcBef>
                <a:spcPts val="0"/>
              </a:spcBef>
              <a:spcAft>
                <a:spcPts val="0"/>
              </a:spcAft>
              <a:buSzPts val="1800"/>
              <a:buChar char="○"/>
              <a:defRPr/>
            </a:lvl2pPr>
            <a:lvl3pPr marL="1371600" lvl="2" indent="-342900" algn="l">
              <a:lnSpc>
                <a:spcPct val="115000"/>
              </a:lnSpc>
              <a:spcBef>
                <a:spcPts val="0"/>
              </a:spcBef>
              <a:spcAft>
                <a:spcPts val="0"/>
              </a:spcAft>
              <a:buSzPts val="1800"/>
              <a:buChar char="■"/>
              <a:defRPr/>
            </a:lvl3pPr>
            <a:lvl4pPr marL="1828800" lvl="3" indent="-342900" algn="l">
              <a:lnSpc>
                <a:spcPct val="115000"/>
              </a:lnSpc>
              <a:spcBef>
                <a:spcPts val="0"/>
              </a:spcBef>
              <a:spcAft>
                <a:spcPts val="0"/>
              </a:spcAft>
              <a:buSzPts val="1800"/>
              <a:buChar char="●"/>
              <a:defRPr/>
            </a:lvl4pPr>
            <a:lvl5pPr marL="2286000" lvl="4" indent="-342900" algn="l">
              <a:lnSpc>
                <a:spcPct val="115000"/>
              </a:lnSpc>
              <a:spcBef>
                <a:spcPts val="0"/>
              </a:spcBef>
              <a:spcAft>
                <a:spcPts val="0"/>
              </a:spcAft>
              <a:buSzPts val="1800"/>
              <a:buChar char="○"/>
              <a:defRPr/>
            </a:lvl5pPr>
            <a:lvl6pPr marL="2743200" lvl="5" indent="-342900" algn="l">
              <a:lnSpc>
                <a:spcPct val="115000"/>
              </a:lnSpc>
              <a:spcBef>
                <a:spcPts val="0"/>
              </a:spcBef>
              <a:spcAft>
                <a:spcPts val="0"/>
              </a:spcAft>
              <a:buSzPts val="1800"/>
              <a:buChar char="■"/>
              <a:defRPr/>
            </a:lvl6pPr>
            <a:lvl7pPr marL="3200400" lvl="6" indent="-342900" algn="l">
              <a:lnSpc>
                <a:spcPct val="115000"/>
              </a:lnSpc>
              <a:spcBef>
                <a:spcPts val="0"/>
              </a:spcBef>
              <a:spcAft>
                <a:spcPts val="0"/>
              </a:spcAft>
              <a:buSzPts val="1800"/>
              <a:buChar char="●"/>
              <a:defRPr/>
            </a:lvl7pPr>
            <a:lvl8pPr marL="3657600" lvl="7" indent="-342900" algn="l">
              <a:lnSpc>
                <a:spcPct val="115000"/>
              </a:lnSpc>
              <a:spcBef>
                <a:spcPts val="0"/>
              </a:spcBef>
              <a:spcAft>
                <a:spcPts val="0"/>
              </a:spcAft>
              <a:buSzPts val="1800"/>
              <a:buChar char="○"/>
              <a:defRPr/>
            </a:lvl8pPr>
            <a:lvl9pPr marL="4114800" lvl="8" indent="-342900" algn="l">
              <a:lnSpc>
                <a:spcPct val="115000"/>
              </a:lnSpc>
              <a:spcBef>
                <a:spcPts val="0"/>
              </a:spcBef>
              <a:spcAft>
                <a:spcPts val="0"/>
              </a:spcAft>
              <a:buSzPts val="1800"/>
              <a:buChar char="■"/>
              <a:defRPr/>
            </a:lvl9pPr>
          </a:lstStyle>
          <a:p>
            <a:endParaRPr/>
          </a:p>
        </p:txBody>
      </p:sp>
      <p:sp>
        <p:nvSpPr>
          <p:cNvPr id="74" name="Google Shape;74;p16"/>
          <p:cNvSpPr txBox="1">
            <a:spLocks noGrp="1"/>
          </p:cNvSpPr>
          <p:nvPr>
            <p:ph type="sldNum" idx="12"/>
          </p:nvPr>
        </p:nvSpPr>
        <p:spPr>
          <a:xfrm>
            <a:off x="9906772" y="6854072"/>
            <a:ext cx="641700" cy="578400"/>
          </a:xfrm>
          <a:prstGeom prst="rect">
            <a:avLst/>
          </a:prstGeom>
          <a:noFill/>
          <a:ln>
            <a:noFill/>
          </a:ln>
        </p:spPr>
        <p:txBody>
          <a:bodyPr spcFirstLastPara="1" wrap="square" lIns="116050" tIns="116050" rIns="116050" bIns="11605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75"/>
        <p:cNvGrpSpPr/>
        <p:nvPr/>
      </p:nvGrpSpPr>
      <p:grpSpPr>
        <a:xfrm>
          <a:off x="0" y="0"/>
          <a:ext cx="0" cy="0"/>
          <a:chOff x="0" y="0"/>
          <a:chExt cx="0" cy="0"/>
        </a:xfrm>
      </p:grpSpPr>
      <p:sp>
        <p:nvSpPr>
          <p:cNvPr id="76" name="Google Shape;76;p17"/>
          <p:cNvSpPr txBox="1">
            <a:spLocks noGrp="1"/>
          </p:cNvSpPr>
          <p:nvPr>
            <p:ph type="title"/>
          </p:nvPr>
        </p:nvSpPr>
        <p:spPr>
          <a:xfrm>
            <a:off x="364468" y="654105"/>
            <a:ext cx="9963000" cy="841800"/>
          </a:xfrm>
          <a:prstGeom prst="rect">
            <a:avLst/>
          </a:prstGeom>
          <a:noFill/>
          <a:ln>
            <a:noFill/>
          </a:ln>
        </p:spPr>
        <p:txBody>
          <a:bodyPr spcFirstLastPara="1" wrap="square" lIns="116050" tIns="116050" rIns="116050" bIns="116050" anchor="t" anchorCtr="0">
            <a:norm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endParaRPr/>
          </a:p>
        </p:txBody>
      </p:sp>
      <p:sp>
        <p:nvSpPr>
          <p:cNvPr id="77" name="Google Shape;77;p17"/>
          <p:cNvSpPr txBox="1">
            <a:spLocks noGrp="1"/>
          </p:cNvSpPr>
          <p:nvPr>
            <p:ph type="body" idx="1"/>
          </p:nvPr>
        </p:nvSpPr>
        <p:spPr>
          <a:xfrm>
            <a:off x="364468" y="1693927"/>
            <a:ext cx="4677000" cy="5021400"/>
          </a:xfrm>
          <a:prstGeom prst="rect">
            <a:avLst/>
          </a:prstGeom>
          <a:noFill/>
          <a:ln>
            <a:noFill/>
          </a:ln>
        </p:spPr>
        <p:txBody>
          <a:bodyPr spcFirstLastPara="1" wrap="square" lIns="116050" tIns="116050" rIns="116050" bIns="116050" anchor="t" anchorCtr="0">
            <a:normAutofit/>
          </a:bodyPr>
          <a:lstStyle>
            <a:lvl1pPr marL="457200" lvl="0" indent="-342900" algn="l">
              <a:lnSpc>
                <a:spcPct val="115000"/>
              </a:lnSpc>
              <a:spcBef>
                <a:spcPts val="0"/>
              </a:spcBef>
              <a:spcAft>
                <a:spcPts val="0"/>
              </a:spcAft>
              <a:buSzPts val="1800"/>
              <a:buChar char="●"/>
              <a:defRPr sz="1800"/>
            </a:lvl1pPr>
            <a:lvl2pPr marL="914400" lvl="1" indent="-323850" algn="l">
              <a:lnSpc>
                <a:spcPct val="115000"/>
              </a:lnSpc>
              <a:spcBef>
                <a:spcPts val="0"/>
              </a:spcBef>
              <a:spcAft>
                <a:spcPts val="0"/>
              </a:spcAft>
              <a:buSzPts val="1500"/>
              <a:buChar char="○"/>
              <a:defRPr sz="1500"/>
            </a:lvl2pPr>
            <a:lvl3pPr marL="1371600" lvl="2" indent="-323850" algn="l">
              <a:lnSpc>
                <a:spcPct val="115000"/>
              </a:lnSpc>
              <a:spcBef>
                <a:spcPts val="0"/>
              </a:spcBef>
              <a:spcAft>
                <a:spcPts val="0"/>
              </a:spcAft>
              <a:buSzPts val="1500"/>
              <a:buChar char="■"/>
              <a:defRPr sz="1500"/>
            </a:lvl3pPr>
            <a:lvl4pPr marL="1828800" lvl="3" indent="-323850" algn="l">
              <a:lnSpc>
                <a:spcPct val="115000"/>
              </a:lnSpc>
              <a:spcBef>
                <a:spcPts val="0"/>
              </a:spcBef>
              <a:spcAft>
                <a:spcPts val="0"/>
              </a:spcAft>
              <a:buSzPts val="1500"/>
              <a:buChar char="●"/>
              <a:defRPr sz="1500"/>
            </a:lvl4pPr>
            <a:lvl5pPr marL="2286000" lvl="4" indent="-323850" algn="l">
              <a:lnSpc>
                <a:spcPct val="115000"/>
              </a:lnSpc>
              <a:spcBef>
                <a:spcPts val="0"/>
              </a:spcBef>
              <a:spcAft>
                <a:spcPts val="0"/>
              </a:spcAft>
              <a:buSzPts val="1500"/>
              <a:buChar char="○"/>
              <a:defRPr sz="1500"/>
            </a:lvl5pPr>
            <a:lvl6pPr marL="2743200" lvl="5" indent="-323850" algn="l">
              <a:lnSpc>
                <a:spcPct val="115000"/>
              </a:lnSpc>
              <a:spcBef>
                <a:spcPts val="0"/>
              </a:spcBef>
              <a:spcAft>
                <a:spcPts val="0"/>
              </a:spcAft>
              <a:buSzPts val="1500"/>
              <a:buChar char="■"/>
              <a:defRPr sz="1500"/>
            </a:lvl6pPr>
            <a:lvl7pPr marL="3200400" lvl="6" indent="-323850" algn="l">
              <a:lnSpc>
                <a:spcPct val="115000"/>
              </a:lnSpc>
              <a:spcBef>
                <a:spcPts val="0"/>
              </a:spcBef>
              <a:spcAft>
                <a:spcPts val="0"/>
              </a:spcAft>
              <a:buSzPts val="1500"/>
              <a:buChar char="●"/>
              <a:defRPr sz="1500"/>
            </a:lvl7pPr>
            <a:lvl8pPr marL="3657600" lvl="7" indent="-323850" algn="l">
              <a:lnSpc>
                <a:spcPct val="115000"/>
              </a:lnSpc>
              <a:spcBef>
                <a:spcPts val="0"/>
              </a:spcBef>
              <a:spcAft>
                <a:spcPts val="0"/>
              </a:spcAft>
              <a:buSzPts val="1500"/>
              <a:buChar char="○"/>
              <a:defRPr sz="1500"/>
            </a:lvl8pPr>
            <a:lvl9pPr marL="4114800" lvl="8" indent="-323850" algn="l">
              <a:lnSpc>
                <a:spcPct val="115000"/>
              </a:lnSpc>
              <a:spcBef>
                <a:spcPts val="0"/>
              </a:spcBef>
              <a:spcAft>
                <a:spcPts val="0"/>
              </a:spcAft>
              <a:buSzPts val="1500"/>
              <a:buChar char="■"/>
              <a:defRPr sz="1500"/>
            </a:lvl9pPr>
          </a:lstStyle>
          <a:p>
            <a:endParaRPr/>
          </a:p>
        </p:txBody>
      </p:sp>
      <p:sp>
        <p:nvSpPr>
          <p:cNvPr id="78" name="Google Shape;78;p17"/>
          <p:cNvSpPr txBox="1">
            <a:spLocks noGrp="1"/>
          </p:cNvSpPr>
          <p:nvPr>
            <p:ph type="body" idx="2"/>
          </p:nvPr>
        </p:nvSpPr>
        <p:spPr>
          <a:xfrm>
            <a:off x="5650483" y="1693927"/>
            <a:ext cx="4677000" cy="5021400"/>
          </a:xfrm>
          <a:prstGeom prst="rect">
            <a:avLst/>
          </a:prstGeom>
          <a:noFill/>
          <a:ln>
            <a:noFill/>
          </a:ln>
        </p:spPr>
        <p:txBody>
          <a:bodyPr spcFirstLastPara="1" wrap="square" lIns="116050" tIns="116050" rIns="116050" bIns="116050" anchor="t" anchorCtr="0">
            <a:normAutofit/>
          </a:bodyPr>
          <a:lstStyle>
            <a:lvl1pPr marL="457200" lvl="0" indent="-342900" algn="l">
              <a:lnSpc>
                <a:spcPct val="115000"/>
              </a:lnSpc>
              <a:spcBef>
                <a:spcPts val="0"/>
              </a:spcBef>
              <a:spcAft>
                <a:spcPts val="0"/>
              </a:spcAft>
              <a:buSzPts val="1800"/>
              <a:buChar char="●"/>
              <a:defRPr sz="1800"/>
            </a:lvl1pPr>
            <a:lvl2pPr marL="914400" lvl="1" indent="-323850" algn="l">
              <a:lnSpc>
                <a:spcPct val="115000"/>
              </a:lnSpc>
              <a:spcBef>
                <a:spcPts val="0"/>
              </a:spcBef>
              <a:spcAft>
                <a:spcPts val="0"/>
              </a:spcAft>
              <a:buSzPts val="1500"/>
              <a:buChar char="○"/>
              <a:defRPr sz="1500"/>
            </a:lvl2pPr>
            <a:lvl3pPr marL="1371600" lvl="2" indent="-323850" algn="l">
              <a:lnSpc>
                <a:spcPct val="115000"/>
              </a:lnSpc>
              <a:spcBef>
                <a:spcPts val="0"/>
              </a:spcBef>
              <a:spcAft>
                <a:spcPts val="0"/>
              </a:spcAft>
              <a:buSzPts val="1500"/>
              <a:buChar char="■"/>
              <a:defRPr sz="1500"/>
            </a:lvl3pPr>
            <a:lvl4pPr marL="1828800" lvl="3" indent="-323850" algn="l">
              <a:lnSpc>
                <a:spcPct val="115000"/>
              </a:lnSpc>
              <a:spcBef>
                <a:spcPts val="0"/>
              </a:spcBef>
              <a:spcAft>
                <a:spcPts val="0"/>
              </a:spcAft>
              <a:buSzPts val="1500"/>
              <a:buChar char="●"/>
              <a:defRPr sz="1500"/>
            </a:lvl4pPr>
            <a:lvl5pPr marL="2286000" lvl="4" indent="-323850" algn="l">
              <a:lnSpc>
                <a:spcPct val="115000"/>
              </a:lnSpc>
              <a:spcBef>
                <a:spcPts val="0"/>
              </a:spcBef>
              <a:spcAft>
                <a:spcPts val="0"/>
              </a:spcAft>
              <a:buSzPts val="1500"/>
              <a:buChar char="○"/>
              <a:defRPr sz="1500"/>
            </a:lvl5pPr>
            <a:lvl6pPr marL="2743200" lvl="5" indent="-323850" algn="l">
              <a:lnSpc>
                <a:spcPct val="115000"/>
              </a:lnSpc>
              <a:spcBef>
                <a:spcPts val="0"/>
              </a:spcBef>
              <a:spcAft>
                <a:spcPts val="0"/>
              </a:spcAft>
              <a:buSzPts val="1500"/>
              <a:buChar char="■"/>
              <a:defRPr sz="1500"/>
            </a:lvl6pPr>
            <a:lvl7pPr marL="3200400" lvl="6" indent="-323850" algn="l">
              <a:lnSpc>
                <a:spcPct val="115000"/>
              </a:lnSpc>
              <a:spcBef>
                <a:spcPts val="0"/>
              </a:spcBef>
              <a:spcAft>
                <a:spcPts val="0"/>
              </a:spcAft>
              <a:buSzPts val="1500"/>
              <a:buChar char="●"/>
              <a:defRPr sz="1500"/>
            </a:lvl7pPr>
            <a:lvl8pPr marL="3657600" lvl="7" indent="-323850" algn="l">
              <a:lnSpc>
                <a:spcPct val="115000"/>
              </a:lnSpc>
              <a:spcBef>
                <a:spcPts val="0"/>
              </a:spcBef>
              <a:spcAft>
                <a:spcPts val="0"/>
              </a:spcAft>
              <a:buSzPts val="1500"/>
              <a:buChar char="○"/>
              <a:defRPr sz="1500"/>
            </a:lvl8pPr>
            <a:lvl9pPr marL="4114800" lvl="8" indent="-323850" algn="l">
              <a:lnSpc>
                <a:spcPct val="115000"/>
              </a:lnSpc>
              <a:spcBef>
                <a:spcPts val="0"/>
              </a:spcBef>
              <a:spcAft>
                <a:spcPts val="0"/>
              </a:spcAft>
              <a:buSzPts val="1500"/>
              <a:buChar char="■"/>
              <a:defRPr sz="1500"/>
            </a:lvl9pPr>
          </a:lstStyle>
          <a:p>
            <a:endParaRPr/>
          </a:p>
        </p:txBody>
      </p:sp>
      <p:sp>
        <p:nvSpPr>
          <p:cNvPr id="79" name="Google Shape;79;p17"/>
          <p:cNvSpPr txBox="1">
            <a:spLocks noGrp="1"/>
          </p:cNvSpPr>
          <p:nvPr>
            <p:ph type="sldNum" idx="12"/>
          </p:nvPr>
        </p:nvSpPr>
        <p:spPr>
          <a:xfrm>
            <a:off x="9906772" y="6854072"/>
            <a:ext cx="641700" cy="578400"/>
          </a:xfrm>
          <a:prstGeom prst="rect">
            <a:avLst/>
          </a:prstGeom>
          <a:noFill/>
          <a:ln>
            <a:noFill/>
          </a:ln>
        </p:spPr>
        <p:txBody>
          <a:bodyPr spcFirstLastPara="1" wrap="square" lIns="116050" tIns="116050" rIns="116050" bIns="11605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0"/>
        <p:cNvGrpSpPr/>
        <p:nvPr/>
      </p:nvGrpSpPr>
      <p:grpSpPr>
        <a:xfrm>
          <a:off x="0" y="0"/>
          <a:ext cx="0" cy="0"/>
          <a:chOff x="0" y="0"/>
          <a:chExt cx="0" cy="0"/>
        </a:xfrm>
      </p:grpSpPr>
      <p:sp>
        <p:nvSpPr>
          <p:cNvPr id="81" name="Google Shape;81;p18"/>
          <p:cNvSpPr txBox="1">
            <a:spLocks noGrp="1"/>
          </p:cNvSpPr>
          <p:nvPr>
            <p:ph type="title"/>
          </p:nvPr>
        </p:nvSpPr>
        <p:spPr>
          <a:xfrm>
            <a:off x="364468" y="654105"/>
            <a:ext cx="9963000" cy="841800"/>
          </a:xfrm>
          <a:prstGeom prst="rect">
            <a:avLst/>
          </a:prstGeom>
          <a:noFill/>
          <a:ln>
            <a:noFill/>
          </a:ln>
        </p:spPr>
        <p:txBody>
          <a:bodyPr spcFirstLastPara="1" wrap="square" lIns="116050" tIns="116050" rIns="116050" bIns="116050" anchor="t" anchorCtr="0">
            <a:norm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endParaRPr/>
          </a:p>
        </p:txBody>
      </p:sp>
      <p:sp>
        <p:nvSpPr>
          <p:cNvPr id="82" name="Google Shape;82;p18"/>
          <p:cNvSpPr txBox="1">
            <a:spLocks noGrp="1"/>
          </p:cNvSpPr>
          <p:nvPr>
            <p:ph type="sldNum" idx="12"/>
          </p:nvPr>
        </p:nvSpPr>
        <p:spPr>
          <a:xfrm>
            <a:off x="9906772" y="6854072"/>
            <a:ext cx="641700" cy="578400"/>
          </a:xfrm>
          <a:prstGeom prst="rect">
            <a:avLst/>
          </a:prstGeom>
          <a:noFill/>
          <a:ln>
            <a:noFill/>
          </a:ln>
        </p:spPr>
        <p:txBody>
          <a:bodyPr spcFirstLastPara="1" wrap="square" lIns="116050" tIns="116050" rIns="116050" bIns="11605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8"/>
          <p:cNvSpPr txBox="1">
            <a:spLocks noGrp="1"/>
          </p:cNvSpPr>
          <p:nvPr>
            <p:ph type="title"/>
          </p:nvPr>
        </p:nvSpPr>
        <p:spPr>
          <a:xfrm>
            <a:off x="735027" y="403242"/>
            <a:ext cx="9222000" cy="1460700"/>
          </a:xfrm>
          <a:prstGeom prst="rect">
            <a:avLst/>
          </a:prstGeom>
          <a:noFill/>
          <a:ln>
            <a:noFill/>
          </a:ln>
        </p:spPr>
        <p:txBody>
          <a:bodyPr spcFirstLastPara="1" wrap="square" lIns="92475" tIns="46250" rIns="92475" bIns="46250" anchor="ctr" anchorCtr="0">
            <a:normAutofit/>
          </a:bodyPr>
          <a:lstStyle>
            <a:lvl1pPr marR="0" lvl="0" algn="l" rtl="0">
              <a:lnSpc>
                <a:spcPct val="90000"/>
              </a:lnSpc>
              <a:spcBef>
                <a:spcPts val="0"/>
              </a:spcBef>
              <a:spcAft>
                <a:spcPts val="0"/>
              </a:spcAft>
              <a:buClr>
                <a:srgbClr val="000000"/>
              </a:buClr>
              <a:buSzPts val="1400"/>
              <a:buFont typeface="Arial"/>
              <a:buNone/>
              <a:defRPr sz="48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Clr>
                <a:srgbClr val="000000"/>
              </a:buClr>
              <a:buSzPts val="1400"/>
              <a:buFont typeface="Arial"/>
              <a:buNone/>
              <a:defRPr sz="48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Clr>
                <a:srgbClr val="000000"/>
              </a:buClr>
              <a:buSzPts val="1400"/>
              <a:buFont typeface="Arial"/>
              <a:buNone/>
              <a:defRPr sz="48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Clr>
                <a:srgbClr val="000000"/>
              </a:buClr>
              <a:buSzPts val="1400"/>
              <a:buFont typeface="Arial"/>
              <a:buNone/>
              <a:defRPr sz="48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Clr>
                <a:srgbClr val="000000"/>
              </a:buClr>
              <a:buSzPts val="1400"/>
              <a:buFont typeface="Arial"/>
              <a:buNone/>
              <a:defRPr sz="48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Clr>
                <a:srgbClr val="000000"/>
              </a:buClr>
              <a:buSzPts val="1400"/>
              <a:buFont typeface="Arial"/>
              <a:buNone/>
              <a:defRPr sz="48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Clr>
                <a:srgbClr val="000000"/>
              </a:buClr>
              <a:buSzPts val="1400"/>
              <a:buFont typeface="Arial"/>
              <a:buNone/>
              <a:defRPr sz="48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Clr>
                <a:srgbClr val="000000"/>
              </a:buClr>
              <a:buSzPts val="1400"/>
              <a:buFont typeface="Arial"/>
              <a:buNone/>
              <a:defRPr sz="48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Clr>
                <a:srgbClr val="000000"/>
              </a:buClr>
              <a:buSzPts val="1400"/>
              <a:buFont typeface="Arial"/>
              <a:buNone/>
              <a:defRPr sz="4800" b="0" i="0" u="none" strike="noStrike" cap="none">
                <a:solidFill>
                  <a:schemeClr val="dk1"/>
                </a:solidFill>
                <a:latin typeface="Calibri"/>
                <a:ea typeface="Calibri"/>
                <a:cs typeface="Calibri"/>
                <a:sym typeface="Calibri"/>
              </a:defRPr>
            </a:lvl9pPr>
          </a:lstStyle>
          <a:p>
            <a:endParaRPr/>
          </a:p>
        </p:txBody>
      </p:sp>
      <p:sp>
        <p:nvSpPr>
          <p:cNvPr id="7" name="Google Shape;7;p8"/>
          <p:cNvSpPr txBox="1">
            <a:spLocks noGrp="1"/>
          </p:cNvSpPr>
          <p:nvPr>
            <p:ph type="body" idx="1"/>
          </p:nvPr>
        </p:nvSpPr>
        <p:spPr>
          <a:xfrm>
            <a:off x="735027" y="2013037"/>
            <a:ext cx="9222000" cy="4796100"/>
          </a:xfrm>
          <a:prstGeom prst="rect">
            <a:avLst/>
          </a:prstGeom>
          <a:noFill/>
          <a:ln>
            <a:noFill/>
          </a:ln>
        </p:spPr>
        <p:txBody>
          <a:bodyPr spcFirstLastPara="1" wrap="square" lIns="92475" tIns="46250" rIns="92475" bIns="46250" anchor="t" anchorCtr="0">
            <a:normAutofit/>
          </a:bodyPr>
          <a:lstStyle>
            <a:lvl1pPr marL="457200" marR="0" lvl="0" indent="-419100" algn="l" rtl="0">
              <a:lnSpc>
                <a:spcPct val="90000"/>
              </a:lnSpc>
              <a:spcBef>
                <a:spcPts val="1100"/>
              </a:spcBef>
              <a:spcAft>
                <a:spcPts val="0"/>
              </a:spcAft>
              <a:buClr>
                <a:schemeClr val="dk1"/>
              </a:buClr>
              <a:buSzPts val="3000"/>
              <a:buFont typeface="Arial"/>
              <a:buChar char="•"/>
              <a:defRPr sz="3000" b="0" i="0" u="none" strike="noStrike" cap="none">
                <a:solidFill>
                  <a:schemeClr val="dk1"/>
                </a:solidFill>
                <a:latin typeface="Calibri"/>
                <a:ea typeface="Calibri"/>
                <a:cs typeface="Calibri"/>
                <a:sym typeface="Calibri"/>
              </a:defRPr>
            </a:lvl1pPr>
            <a:lvl2pPr marL="914400" marR="0" lvl="1" indent="-400050" algn="l" rtl="0">
              <a:lnSpc>
                <a:spcPct val="90000"/>
              </a:lnSpc>
              <a:spcBef>
                <a:spcPts val="500"/>
              </a:spcBef>
              <a:spcAft>
                <a:spcPts val="0"/>
              </a:spcAft>
              <a:buClr>
                <a:schemeClr val="dk1"/>
              </a:buClr>
              <a:buSzPts val="2700"/>
              <a:buFont typeface="Arial"/>
              <a:buChar char="•"/>
              <a:defRPr sz="2700" b="0" i="0" u="none" strike="noStrike" cap="none">
                <a:solidFill>
                  <a:schemeClr val="dk1"/>
                </a:solidFill>
                <a:latin typeface="Calibri"/>
                <a:ea typeface="Calibri"/>
                <a:cs typeface="Calibri"/>
                <a:sym typeface="Calibri"/>
              </a:defRPr>
            </a:lvl2pPr>
            <a:lvl3pPr marL="1371600" marR="0" lvl="2" indent="-374650" algn="l" rtl="0">
              <a:lnSpc>
                <a:spcPct val="90000"/>
              </a:lnSpc>
              <a:spcBef>
                <a:spcPts val="500"/>
              </a:spcBef>
              <a:spcAft>
                <a:spcPts val="0"/>
              </a:spcAft>
              <a:buClr>
                <a:schemeClr val="dk1"/>
              </a:buClr>
              <a:buSzPts val="2300"/>
              <a:buFont typeface="Arial"/>
              <a:buChar char="•"/>
              <a:defRPr sz="2300" b="0" i="0" u="none" strike="noStrike" cap="none">
                <a:solidFill>
                  <a:schemeClr val="dk1"/>
                </a:solidFill>
                <a:latin typeface="Calibri"/>
                <a:ea typeface="Calibri"/>
                <a:cs typeface="Calibri"/>
                <a:sym typeface="Calibri"/>
              </a:defRPr>
            </a:lvl3pPr>
            <a:lvl4pPr marL="1828800" marR="0" lvl="3"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Calibri"/>
                <a:ea typeface="Calibri"/>
                <a:cs typeface="Calibri"/>
                <a:sym typeface="Calibri"/>
              </a:defRPr>
            </a:lvl4pPr>
            <a:lvl5pPr marL="2286000" marR="0" lvl="4"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8"/>
          <p:cNvSpPr txBox="1">
            <a:spLocks noGrp="1"/>
          </p:cNvSpPr>
          <p:nvPr>
            <p:ph type="dt" idx="10"/>
          </p:nvPr>
        </p:nvSpPr>
        <p:spPr>
          <a:xfrm>
            <a:off x="735027" y="7007526"/>
            <a:ext cx="2405100" cy="401700"/>
          </a:xfrm>
          <a:prstGeom prst="rect">
            <a:avLst/>
          </a:prstGeom>
          <a:noFill/>
          <a:ln>
            <a:noFill/>
          </a:ln>
        </p:spPr>
        <p:txBody>
          <a:bodyPr spcFirstLastPara="1" wrap="square" lIns="92475" tIns="46250" rIns="92475" bIns="4625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 name="Google Shape;9;p8"/>
          <p:cNvSpPr txBox="1">
            <a:spLocks noGrp="1"/>
          </p:cNvSpPr>
          <p:nvPr>
            <p:ph type="ftr" idx="11"/>
          </p:nvPr>
        </p:nvSpPr>
        <p:spPr>
          <a:xfrm>
            <a:off x="3541779" y="7007526"/>
            <a:ext cx="3608400" cy="401700"/>
          </a:xfrm>
          <a:prstGeom prst="rect">
            <a:avLst/>
          </a:prstGeom>
          <a:noFill/>
          <a:ln>
            <a:noFill/>
          </a:ln>
        </p:spPr>
        <p:txBody>
          <a:bodyPr spcFirstLastPara="1" wrap="square" lIns="92475" tIns="46250" rIns="92475" bIns="46250"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 name="Google Shape;10;p8"/>
          <p:cNvSpPr txBox="1">
            <a:spLocks noGrp="1"/>
          </p:cNvSpPr>
          <p:nvPr>
            <p:ph type="sldNum" idx="12"/>
          </p:nvPr>
        </p:nvSpPr>
        <p:spPr>
          <a:xfrm>
            <a:off x="7551880" y="7007526"/>
            <a:ext cx="2405100" cy="401700"/>
          </a:xfrm>
          <a:prstGeom prst="rect">
            <a:avLst/>
          </a:prstGeom>
          <a:noFill/>
          <a:ln>
            <a:noFill/>
          </a:ln>
        </p:spPr>
        <p:txBody>
          <a:bodyPr spcFirstLastPara="1" wrap="square" lIns="92475" tIns="46250" rIns="92475" bIns="46250" anchor="ctr" anchorCtr="0">
            <a:noAutofit/>
          </a:bodyPr>
          <a:lstStyle>
            <a:lvl1pPr marL="0" marR="0" lvl="0" indent="0" algn="r" rtl="0">
              <a:lnSpc>
                <a:spcPct val="100000"/>
              </a:lnSpc>
              <a:spcBef>
                <a:spcPts val="0"/>
              </a:spcBef>
              <a:spcAft>
                <a:spcPts val="0"/>
              </a:spcAft>
              <a:buClr>
                <a:srgbClr val="000000"/>
              </a:buClr>
              <a:buSzPts val="1400"/>
              <a:buFont typeface="Arial"/>
              <a:buNone/>
              <a:defRPr sz="14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400"/>
              <a:buFont typeface="Arial"/>
              <a:buNone/>
              <a:defRPr sz="14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400"/>
              <a:buFont typeface="Arial"/>
              <a:buNone/>
              <a:defRPr sz="14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400"/>
              <a:buFont typeface="Arial"/>
              <a:buNone/>
              <a:defRPr sz="14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400"/>
              <a:buFont typeface="Arial"/>
              <a:buNone/>
              <a:defRPr sz="14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400"/>
              <a:buFont typeface="Arial"/>
              <a:buNone/>
              <a:defRPr sz="14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400"/>
              <a:buFont typeface="Arial"/>
              <a:buNone/>
              <a:defRPr sz="14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400"/>
              <a:buFont typeface="Arial"/>
              <a:buNone/>
              <a:defRPr sz="14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400"/>
              <a:buFont typeface="Arial"/>
              <a:buNone/>
              <a:defRPr sz="1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60"/>
        <p:cNvGrpSpPr/>
        <p:nvPr/>
      </p:nvGrpSpPr>
      <p:grpSpPr>
        <a:xfrm>
          <a:off x="0" y="0"/>
          <a:ext cx="0" cy="0"/>
          <a:chOff x="0" y="0"/>
          <a:chExt cx="0" cy="0"/>
        </a:xfrm>
      </p:grpSpPr>
      <p:sp>
        <p:nvSpPr>
          <p:cNvPr id="61" name="Google Shape;61;p13"/>
          <p:cNvSpPr txBox="1">
            <a:spLocks noGrp="1"/>
          </p:cNvSpPr>
          <p:nvPr>
            <p:ph type="title"/>
          </p:nvPr>
        </p:nvSpPr>
        <p:spPr>
          <a:xfrm>
            <a:off x="364468" y="654105"/>
            <a:ext cx="9963000" cy="841800"/>
          </a:xfrm>
          <a:prstGeom prst="rect">
            <a:avLst/>
          </a:prstGeom>
          <a:noFill/>
          <a:ln>
            <a:noFill/>
          </a:ln>
        </p:spPr>
        <p:txBody>
          <a:bodyPr spcFirstLastPara="1" wrap="square" lIns="116050" tIns="116050" rIns="116050" bIns="116050" anchor="t" anchorCtr="0">
            <a:normAutofit/>
          </a:bodyPr>
          <a:lstStyle>
            <a:lvl1pPr marR="0" lvl="0" algn="l"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endParaRPr/>
          </a:p>
        </p:txBody>
      </p:sp>
      <p:sp>
        <p:nvSpPr>
          <p:cNvPr id="62" name="Google Shape;62;p13"/>
          <p:cNvSpPr txBox="1">
            <a:spLocks noGrp="1"/>
          </p:cNvSpPr>
          <p:nvPr>
            <p:ph type="body" idx="1"/>
          </p:nvPr>
        </p:nvSpPr>
        <p:spPr>
          <a:xfrm>
            <a:off x="364468" y="1693927"/>
            <a:ext cx="9963000" cy="5021400"/>
          </a:xfrm>
          <a:prstGeom prst="rect">
            <a:avLst/>
          </a:prstGeom>
          <a:noFill/>
          <a:ln>
            <a:noFill/>
          </a:ln>
        </p:spPr>
        <p:txBody>
          <a:bodyPr spcFirstLastPara="1" wrap="square" lIns="116050" tIns="116050" rIns="116050" bIns="116050" anchor="t" anchorCtr="0">
            <a:normAutofit/>
          </a:bodyPr>
          <a:lstStyle>
            <a:lvl1pPr marL="457200" marR="0" lvl="0" indent="-374650" algn="l" rtl="0">
              <a:lnSpc>
                <a:spcPct val="115000"/>
              </a:lnSpc>
              <a:spcBef>
                <a:spcPts val="0"/>
              </a:spcBef>
              <a:spcAft>
                <a:spcPts val="0"/>
              </a:spcAft>
              <a:buClr>
                <a:schemeClr val="dk2"/>
              </a:buClr>
              <a:buSzPts val="2300"/>
              <a:buFont typeface="Arial"/>
              <a:buChar char="●"/>
              <a:defRPr sz="2300" b="0" i="0" u="none" strike="noStrike" cap="none">
                <a:solidFill>
                  <a:schemeClr val="dk2"/>
                </a:solidFill>
                <a:latin typeface="Arial"/>
                <a:ea typeface="Arial"/>
                <a:cs typeface="Arial"/>
                <a:sym typeface="Arial"/>
              </a:defRPr>
            </a:lvl1pPr>
            <a:lvl2pPr marL="914400" marR="0" lvl="1"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2pPr>
            <a:lvl3pPr marL="1371600" marR="0" lvl="2"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3pPr>
            <a:lvl4pPr marL="1828800" marR="0" lvl="3"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4pPr>
            <a:lvl5pPr marL="2286000" marR="0" lvl="4"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5pPr>
            <a:lvl6pPr marL="2743200" marR="0" lvl="5"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6pPr>
            <a:lvl7pPr marL="3200400" marR="0" lvl="6"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7pPr>
            <a:lvl8pPr marL="3657600" marR="0" lvl="7"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8pPr>
            <a:lvl9pPr marL="4114800" marR="0" lvl="8"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9pPr>
          </a:lstStyle>
          <a:p>
            <a:endParaRPr/>
          </a:p>
        </p:txBody>
      </p:sp>
      <p:sp>
        <p:nvSpPr>
          <p:cNvPr id="63" name="Google Shape;63;p13"/>
          <p:cNvSpPr txBox="1">
            <a:spLocks noGrp="1"/>
          </p:cNvSpPr>
          <p:nvPr>
            <p:ph type="sldNum" idx="12"/>
          </p:nvPr>
        </p:nvSpPr>
        <p:spPr>
          <a:xfrm>
            <a:off x="9906772" y="6854072"/>
            <a:ext cx="641700" cy="578400"/>
          </a:xfrm>
          <a:prstGeom prst="rect">
            <a:avLst/>
          </a:prstGeom>
          <a:noFill/>
          <a:ln>
            <a:noFill/>
          </a:ln>
        </p:spPr>
        <p:txBody>
          <a:bodyPr spcFirstLastPara="1" wrap="square" lIns="116050" tIns="116050" rIns="116050" bIns="116050" anchor="ctr" anchorCtr="0">
            <a:norm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
              <a:t>‹#›</a:t>
            </a:fld>
            <a:endParaRPr/>
          </a:p>
        </p:txBody>
      </p:sp>
    </p:spTree>
  </p:cSld>
  <p:clrMap bg1="lt1" tx1="dk1" bg2="dk2"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info@scaj.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info@branchcoffee.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
          <p:cNvSpPr txBox="1"/>
          <p:nvPr/>
        </p:nvSpPr>
        <p:spPr>
          <a:xfrm>
            <a:off x="124633" y="3271757"/>
            <a:ext cx="10524300" cy="2201700"/>
          </a:xfrm>
          <a:prstGeom prst="rect">
            <a:avLst/>
          </a:prstGeom>
          <a:noFill/>
          <a:ln>
            <a:noFill/>
          </a:ln>
        </p:spPr>
        <p:txBody>
          <a:bodyPr spcFirstLastPara="1" wrap="square" lIns="92475" tIns="46250" rIns="92475" bIns="46250" anchor="t" anchorCtr="0">
            <a:noAutofit/>
          </a:bodyPr>
          <a:lstStyle/>
          <a:p>
            <a:pPr marL="0" marR="0" lvl="0" indent="0" algn="ctr" rtl="0">
              <a:lnSpc>
                <a:spcPct val="90000"/>
              </a:lnSpc>
              <a:spcBef>
                <a:spcPts val="0"/>
              </a:spcBef>
              <a:spcAft>
                <a:spcPts val="0"/>
              </a:spcAft>
              <a:buClr>
                <a:srgbClr val="696969"/>
              </a:buClr>
              <a:buSzPts val="8900"/>
              <a:buFont typeface="Arial"/>
              <a:buNone/>
            </a:pPr>
            <a:r>
              <a:rPr lang="ja" sz="8900" b="0" i="0" u="none" strike="noStrike" cap="none" dirty="0">
                <a:solidFill>
                  <a:srgbClr val="696969"/>
                </a:solidFill>
                <a:latin typeface="MS PMincho"/>
                <a:ea typeface="MS PMincho"/>
                <a:cs typeface="MS PMincho"/>
                <a:sym typeface="MS PMincho"/>
              </a:rPr>
              <a:t>RMT</a:t>
            </a:r>
            <a:r>
              <a:rPr lang="en-US" altLang="ja-JP" sz="8900" b="0" i="0" u="none" strike="noStrike" cap="none" dirty="0">
                <a:solidFill>
                  <a:srgbClr val="696969"/>
                </a:solidFill>
                <a:latin typeface="MS PMincho"/>
                <a:ea typeface="MS PMincho"/>
                <a:cs typeface="MS PMincho"/>
                <a:sym typeface="MS PMincho"/>
              </a:rPr>
              <a:t>S</a:t>
            </a:r>
            <a:r>
              <a:rPr lang="ja" sz="8900" b="0" i="0" u="none" strike="noStrike" cap="none" dirty="0">
                <a:solidFill>
                  <a:srgbClr val="696969"/>
                </a:solidFill>
                <a:latin typeface="MS PMincho"/>
                <a:ea typeface="MS PMincho"/>
                <a:cs typeface="MS PMincho"/>
                <a:sym typeface="MS PMincho"/>
              </a:rPr>
              <a:t> 202</a:t>
            </a:r>
            <a:r>
              <a:rPr lang="en-US" altLang="ja-JP" sz="8900" b="0" i="0" u="none" strike="noStrike" cap="none" dirty="0">
                <a:solidFill>
                  <a:srgbClr val="696969"/>
                </a:solidFill>
                <a:latin typeface="MS PMincho"/>
                <a:ea typeface="MS PMincho"/>
                <a:cs typeface="MS PMincho"/>
                <a:sym typeface="MS PMincho"/>
              </a:rPr>
              <a:t>5</a:t>
            </a:r>
            <a:r>
              <a:rPr lang="ja-JP" altLang="en-US" sz="8900" dirty="0">
                <a:solidFill>
                  <a:srgbClr val="696969"/>
                </a:solidFill>
                <a:latin typeface="MS PMincho"/>
                <a:ea typeface="MS PMincho"/>
                <a:cs typeface="MS PMincho"/>
                <a:sym typeface="MS PMincho"/>
              </a:rPr>
              <a:t>　</a:t>
            </a:r>
            <a:endParaRPr sz="8900" dirty="0">
              <a:solidFill>
                <a:srgbClr val="696969"/>
              </a:solidFill>
              <a:latin typeface="MS PMincho"/>
              <a:ea typeface="MS PMincho"/>
              <a:cs typeface="MS PMincho"/>
              <a:sym typeface="MS PMincho"/>
            </a:endParaRPr>
          </a:p>
          <a:p>
            <a:pPr marL="0" marR="0" lvl="0" indent="0" algn="ctr" rtl="0">
              <a:lnSpc>
                <a:spcPct val="90000"/>
              </a:lnSpc>
              <a:spcBef>
                <a:spcPts val="1100"/>
              </a:spcBef>
              <a:spcAft>
                <a:spcPts val="0"/>
              </a:spcAft>
              <a:buClr>
                <a:srgbClr val="696969"/>
              </a:buClr>
              <a:buSzPts val="2400"/>
              <a:buFont typeface="Arial"/>
              <a:buNone/>
            </a:pPr>
            <a:r>
              <a:rPr lang="ja" sz="2400" b="0" i="0" u="none" strike="noStrike" cap="none" dirty="0">
                <a:solidFill>
                  <a:srgbClr val="696969"/>
                </a:solidFill>
                <a:latin typeface="MS PMincho"/>
                <a:ea typeface="MS PMincho"/>
                <a:cs typeface="MS PMincho"/>
                <a:sym typeface="MS PMincho"/>
              </a:rPr>
              <a:t>Roast Masters Team </a:t>
            </a:r>
            <a:r>
              <a:rPr lang="en-US" altLang="ja-JP" sz="2400" dirty="0">
                <a:solidFill>
                  <a:srgbClr val="696969"/>
                </a:solidFill>
                <a:latin typeface="MS PMincho"/>
                <a:ea typeface="MS PMincho"/>
                <a:cs typeface="MS PMincho"/>
                <a:sym typeface="MS PMincho"/>
              </a:rPr>
              <a:t>Session</a:t>
            </a:r>
            <a:endParaRPr sz="2400" b="0" i="0" u="none" strike="noStrike" cap="none" dirty="0">
              <a:solidFill>
                <a:srgbClr val="696969"/>
              </a:solidFill>
              <a:latin typeface="MS PMincho"/>
              <a:ea typeface="MS PMincho"/>
              <a:cs typeface="MS PMincho"/>
              <a:sym typeface="MS PMincho"/>
            </a:endParaRPr>
          </a:p>
        </p:txBody>
      </p:sp>
      <p:sp>
        <p:nvSpPr>
          <p:cNvPr id="110" name="Google Shape;110;p1"/>
          <p:cNvSpPr txBox="1"/>
          <p:nvPr/>
        </p:nvSpPr>
        <p:spPr>
          <a:xfrm>
            <a:off x="3342916" y="5599287"/>
            <a:ext cx="4022100" cy="756600"/>
          </a:xfrm>
          <a:prstGeom prst="rect">
            <a:avLst/>
          </a:prstGeom>
          <a:noFill/>
          <a:ln>
            <a:noFill/>
          </a:ln>
        </p:spPr>
        <p:txBody>
          <a:bodyPr spcFirstLastPara="1" wrap="square" lIns="92475" tIns="46250" rIns="92475" bIns="46250" anchor="ctr" anchorCtr="0">
            <a:noAutofit/>
          </a:bodyPr>
          <a:lstStyle/>
          <a:p>
            <a:pPr marL="0" marR="0" lvl="0" indent="0" algn="ctr" rtl="0">
              <a:lnSpc>
                <a:spcPct val="90000"/>
              </a:lnSpc>
              <a:spcBef>
                <a:spcPts val="0"/>
              </a:spcBef>
              <a:spcAft>
                <a:spcPts val="0"/>
              </a:spcAft>
              <a:buClr>
                <a:srgbClr val="696969"/>
              </a:buClr>
              <a:buSzPts val="2000"/>
              <a:buFont typeface="Arial"/>
              <a:buNone/>
            </a:pPr>
            <a:r>
              <a:rPr lang="ja" sz="2000" b="1" i="0" u="none" strike="noStrike" cap="none">
                <a:solidFill>
                  <a:srgbClr val="696969"/>
                </a:solidFill>
                <a:latin typeface="MS PMincho"/>
                <a:ea typeface="MS PMincho"/>
                <a:cs typeface="MS PMincho"/>
                <a:sym typeface="MS PMincho"/>
              </a:rPr>
              <a:t>SCAJローストマスターズ委員会</a:t>
            </a:r>
            <a:endParaRPr sz="2000" b="1" i="0" u="none" strike="noStrike" cap="none">
              <a:solidFill>
                <a:srgbClr val="696969"/>
              </a:solidFill>
              <a:latin typeface="MS PMincho"/>
              <a:ea typeface="MS PMincho"/>
              <a:cs typeface="MS PMincho"/>
              <a:sym typeface="MS PMincho"/>
            </a:endParaRPr>
          </a:p>
        </p:txBody>
      </p:sp>
      <p:pic>
        <p:nvPicPr>
          <p:cNvPr id="111" name="Google Shape;111;p1"/>
          <p:cNvPicPr preferRelativeResize="0"/>
          <p:nvPr/>
        </p:nvPicPr>
        <p:blipFill rotWithShape="1">
          <a:blip r:embed="rId3">
            <a:alphaModFix/>
          </a:blip>
          <a:srcRect/>
          <a:stretch/>
        </p:blipFill>
        <p:spPr>
          <a:xfrm>
            <a:off x="4348440" y="1347160"/>
            <a:ext cx="1811780" cy="181182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cxnSp>
        <p:nvCxnSpPr>
          <p:cNvPr id="116" name="Google Shape;116;p2"/>
          <p:cNvCxnSpPr/>
          <p:nvPr/>
        </p:nvCxnSpPr>
        <p:spPr>
          <a:xfrm>
            <a:off x="5346800" y="0"/>
            <a:ext cx="0" cy="7560000"/>
          </a:xfrm>
          <a:prstGeom prst="straightConnector1">
            <a:avLst/>
          </a:prstGeom>
          <a:noFill/>
          <a:ln w="9525" cap="flat" cmpd="sng">
            <a:solidFill>
              <a:srgbClr val="D8D8D8"/>
            </a:solidFill>
            <a:prstDash val="solid"/>
            <a:miter lim="800000"/>
            <a:headEnd type="none" w="sm" len="sm"/>
            <a:tailEnd type="none" w="sm" len="sm"/>
          </a:ln>
        </p:spPr>
      </p:cxnSp>
      <p:cxnSp>
        <p:nvCxnSpPr>
          <p:cNvPr id="117" name="Google Shape;117;p2"/>
          <p:cNvCxnSpPr/>
          <p:nvPr/>
        </p:nvCxnSpPr>
        <p:spPr>
          <a:xfrm rot="10800000" flipH="1">
            <a:off x="0" y="2721081"/>
            <a:ext cx="10693500" cy="27000"/>
          </a:xfrm>
          <a:prstGeom prst="straightConnector1">
            <a:avLst/>
          </a:prstGeom>
          <a:noFill/>
          <a:ln w="76200" cap="flat" cmpd="sng">
            <a:solidFill>
              <a:schemeClr val="lt1"/>
            </a:solidFill>
            <a:prstDash val="solid"/>
            <a:miter lim="800000"/>
            <a:headEnd type="none" w="sm" len="sm"/>
            <a:tailEnd type="none" w="sm" len="sm"/>
          </a:ln>
        </p:spPr>
      </p:cxnSp>
      <p:sp>
        <p:nvSpPr>
          <p:cNvPr id="118" name="Google Shape;118;p2"/>
          <p:cNvSpPr txBox="1"/>
          <p:nvPr/>
        </p:nvSpPr>
        <p:spPr>
          <a:xfrm>
            <a:off x="153353" y="117500"/>
            <a:ext cx="5040000" cy="4879329"/>
          </a:xfrm>
          <a:prstGeom prst="rect">
            <a:avLst/>
          </a:prstGeom>
          <a:noFill/>
          <a:ln>
            <a:noFill/>
          </a:ln>
        </p:spPr>
        <p:txBody>
          <a:bodyPr spcFirstLastPara="1" wrap="square" lIns="92475" tIns="46250" rIns="92475" bIns="46250" anchor="t" anchorCtr="0">
            <a:spAutoFit/>
          </a:bodyPr>
          <a:lstStyle/>
          <a:p>
            <a:pPr marL="0" marR="0" lvl="0" indent="0" algn="l" rtl="0">
              <a:lnSpc>
                <a:spcPct val="100000"/>
              </a:lnSpc>
              <a:spcBef>
                <a:spcPts val="0"/>
              </a:spcBef>
              <a:spcAft>
                <a:spcPts val="0"/>
              </a:spcAft>
              <a:buClr>
                <a:srgbClr val="000000"/>
              </a:buClr>
              <a:buSzPts val="1300"/>
              <a:buFont typeface="Arial"/>
              <a:buNone/>
            </a:pPr>
            <a:r>
              <a:rPr lang="ja" sz="1300" b="1" i="0" u="none" strike="noStrike" cap="none" dirty="0">
                <a:solidFill>
                  <a:schemeClr val="dk1"/>
                </a:solidFill>
                <a:latin typeface="MS PMincho"/>
                <a:ea typeface="MS PMincho"/>
                <a:cs typeface="MS PMincho"/>
                <a:sym typeface="MS PMincho"/>
              </a:rPr>
              <a:t>§はじめに</a:t>
            </a:r>
            <a:endParaRPr sz="1400" b="0" i="0" u="none" strike="noStrike" cap="none" dirty="0">
              <a:solidFill>
                <a:srgbClr val="0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endParaRPr sz="1300" b="1"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endParaRPr sz="1200" b="1"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r>
              <a:rPr lang="ja" sz="1300" b="0" i="0" u="none" strike="noStrike" cap="none" dirty="0">
                <a:solidFill>
                  <a:schemeClr val="dk1"/>
                </a:solidFill>
                <a:latin typeface="MS PMincho"/>
                <a:ea typeface="MS PMincho"/>
                <a:cs typeface="MS PMincho"/>
                <a:sym typeface="MS PMincho"/>
              </a:rPr>
              <a:t>　この度は、ローストマスターズ委員会主催の『RMT</a:t>
            </a:r>
            <a:r>
              <a:rPr lang="en-US" altLang="ja" sz="1300" b="0" i="0" u="none" strike="noStrike" cap="none" dirty="0">
                <a:solidFill>
                  <a:schemeClr val="dk1"/>
                </a:solidFill>
                <a:latin typeface="MS PMincho"/>
                <a:ea typeface="MS PMincho"/>
                <a:cs typeface="MS PMincho"/>
                <a:sym typeface="MS PMincho"/>
              </a:rPr>
              <a:t>S</a:t>
            </a:r>
            <a:r>
              <a:rPr lang="ja" sz="1300" b="0" i="0" u="none" strike="noStrike" cap="none" dirty="0">
                <a:solidFill>
                  <a:schemeClr val="dk1"/>
                </a:solidFill>
                <a:latin typeface="MS PMincho"/>
                <a:ea typeface="MS PMincho"/>
                <a:cs typeface="MS PMincho"/>
                <a:sym typeface="MS PMincho"/>
              </a:rPr>
              <a:t> （ローストマスターズチーム</a:t>
            </a:r>
            <a:r>
              <a:rPr lang="ja-JP" altLang="en-US" sz="1300" b="0" i="0" u="none" strike="noStrike" cap="none" dirty="0">
                <a:solidFill>
                  <a:schemeClr val="dk1"/>
                </a:solidFill>
                <a:latin typeface="MS PMincho"/>
                <a:ea typeface="MS PMincho"/>
                <a:cs typeface="MS PMincho"/>
                <a:sym typeface="MS PMincho"/>
              </a:rPr>
              <a:t>セッション</a:t>
            </a:r>
            <a:r>
              <a:rPr lang="ja" sz="1300" b="0" i="0" u="none" strike="noStrike" cap="none" dirty="0">
                <a:solidFill>
                  <a:schemeClr val="dk1"/>
                </a:solidFill>
                <a:latin typeface="MS PMincho"/>
                <a:ea typeface="MS PMincho"/>
                <a:cs typeface="MS PMincho"/>
                <a:sym typeface="MS PMincho"/>
              </a:rPr>
              <a:t>） 202</a:t>
            </a:r>
            <a:r>
              <a:rPr lang="en-US" altLang="ja-JP" sz="1300" b="0" i="0" u="none" strike="noStrike" cap="none" dirty="0">
                <a:solidFill>
                  <a:schemeClr val="dk1"/>
                </a:solidFill>
                <a:latin typeface="MS PMincho"/>
                <a:ea typeface="MS PMincho"/>
                <a:cs typeface="MS PMincho"/>
                <a:sym typeface="MS PMincho"/>
              </a:rPr>
              <a:t>5</a:t>
            </a:r>
            <a:r>
              <a:rPr lang="ja" sz="1300" b="0" i="0" u="none" strike="noStrike" cap="none" dirty="0">
                <a:solidFill>
                  <a:schemeClr val="dk1"/>
                </a:solidFill>
                <a:latin typeface="MS PMincho"/>
                <a:ea typeface="MS PMincho"/>
                <a:cs typeface="MS PMincho"/>
                <a:sym typeface="MS PMincho"/>
              </a:rPr>
              <a:t>』にご参加頂き、誠に有難うございます。</a:t>
            </a:r>
            <a:endParaRPr sz="13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r>
              <a:rPr lang="ja" sz="1300" b="0" i="0" u="none" strike="noStrike" cap="none" dirty="0">
                <a:solidFill>
                  <a:schemeClr val="dk1"/>
                </a:solidFill>
                <a:latin typeface="MS PMincho"/>
                <a:ea typeface="MS PMincho"/>
                <a:cs typeface="MS PMincho"/>
                <a:sym typeface="MS PMincho"/>
              </a:rPr>
              <a:t> </a:t>
            </a:r>
            <a:endParaRPr sz="1300" b="0" i="0" u="none" strike="noStrike" cap="none" dirty="0">
              <a:solidFill>
                <a:srgbClr val="0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r>
              <a:rPr lang="ja" sz="1300" b="0" i="0" u="none" strike="noStrike" cap="none" dirty="0">
                <a:solidFill>
                  <a:schemeClr val="dk1"/>
                </a:solidFill>
                <a:latin typeface="MS PMincho"/>
                <a:ea typeface="MS PMincho"/>
                <a:cs typeface="MS PMincho"/>
                <a:sym typeface="MS PMincho"/>
              </a:rPr>
              <a:t>　RMT</a:t>
            </a:r>
            <a:r>
              <a:rPr lang="ja-JP" altLang="en-US" sz="1300" b="0" i="0" u="none" strike="noStrike" cap="none" dirty="0">
                <a:solidFill>
                  <a:schemeClr val="dk1"/>
                </a:solidFill>
                <a:latin typeface="MS PMincho"/>
                <a:ea typeface="MS PMincho"/>
                <a:cs typeface="MS PMincho"/>
                <a:sym typeface="MS PMincho"/>
              </a:rPr>
              <a:t>Ｓ</a:t>
            </a:r>
            <a:r>
              <a:rPr lang="ja" sz="1300" b="0" i="0" u="none" strike="noStrike" cap="none" dirty="0">
                <a:solidFill>
                  <a:schemeClr val="dk1"/>
                </a:solidFill>
                <a:latin typeface="MS PMincho"/>
                <a:ea typeface="MS PMincho"/>
                <a:cs typeface="MS PMincho"/>
                <a:sym typeface="MS PMincho"/>
              </a:rPr>
              <a:t>は焙煎人同士の交流を通じて、各人の焙煎テクノロジー構築、向上を目指すと同時に、相互の新たな情報交換やつながりを生むユニークなエキシビジョンマッチになります。</a:t>
            </a:r>
            <a:br>
              <a:rPr lang="ja" sz="1300" b="0" i="0" u="none" strike="noStrike" cap="none" dirty="0">
                <a:solidFill>
                  <a:schemeClr val="dk1"/>
                </a:solidFill>
                <a:latin typeface="MS PMincho"/>
                <a:ea typeface="MS PMincho"/>
                <a:cs typeface="MS PMincho"/>
                <a:sym typeface="MS PMincho"/>
              </a:rPr>
            </a:br>
            <a:endParaRPr sz="13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r>
              <a:rPr lang="ja" sz="1300" b="0" i="0" u="none" strike="noStrike" cap="none" dirty="0">
                <a:solidFill>
                  <a:schemeClr val="dk1"/>
                </a:solidFill>
                <a:latin typeface="MS PMincho"/>
                <a:ea typeface="MS PMincho"/>
                <a:cs typeface="MS PMincho"/>
                <a:sym typeface="MS PMincho"/>
              </a:rPr>
              <a:t>参加者をエリア別にチーム編成し、チームワークによる焙煎とカッピングを繰り返し検証することで、課題豆のポテンシャルを最大限に引き出した最高のスペシャルティコーヒーを作って頂きます。</a:t>
            </a:r>
            <a:endParaRPr sz="13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r>
              <a:rPr lang="ja" sz="1300" b="0" i="0" u="none" strike="noStrike" cap="none" dirty="0">
                <a:solidFill>
                  <a:schemeClr val="dk1"/>
                </a:solidFill>
                <a:latin typeface="MS PMincho"/>
                <a:ea typeface="MS PMincho"/>
                <a:cs typeface="MS PMincho"/>
                <a:sym typeface="MS PMincho"/>
              </a:rPr>
              <a:t>　</a:t>
            </a:r>
            <a:endParaRPr sz="13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r>
              <a:rPr lang="ja" sz="1300" b="0" i="0" u="none" strike="noStrike" cap="none" dirty="0">
                <a:solidFill>
                  <a:schemeClr val="dk1"/>
                </a:solidFill>
                <a:latin typeface="MS PMincho"/>
                <a:ea typeface="MS PMincho"/>
                <a:cs typeface="MS PMincho"/>
                <a:sym typeface="MS PMincho"/>
              </a:rPr>
              <a:t>今年も、より一層焙煎にフォーカスしたイベントを目指すとともに、参加して下さる全国のロースター様がRMT</a:t>
            </a:r>
            <a:r>
              <a:rPr lang="ja-JP" altLang="en-US" sz="1300" b="0" i="0" u="none" strike="noStrike" cap="none" dirty="0">
                <a:solidFill>
                  <a:schemeClr val="dk1"/>
                </a:solidFill>
                <a:latin typeface="MS PMincho"/>
                <a:ea typeface="MS PMincho"/>
                <a:cs typeface="MS PMincho"/>
                <a:sym typeface="MS PMincho"/>
              </a:rPr>
              <a:t>Ｓ</a:t>
            </a:r>
            <a:r>
              <a:rPr lang="ja" sz="1300" b="0" i="0" u="none" strike="noStrike" cap="none" dirty="0">
                <a:solidFill>
                  <a:schemeClr val="dk1"/>
                </a:solidFill>
                <a:latin typeface="MS PMincho"/>
                <a:ea typeface="MS PMincho"/>
                <a:cs typeface="MS PMincho"/>
                <a:sym typeface="MS PMincho"/>
              </a:rPr>
              <a:t>を通じて有意義な時間を過ごし、より良い自店の運営に繋げて頂くことで、スペシャルティコーヒーの更なる普及あるいは品質の向上を目指して参りたいと考えております。</a:t>
            </a:r>
            <a:endParaRPr sz="13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endParaRPr sz="13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endParaRPr sz="13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endParaRPr sz="13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endParaRPr sz="1300" b="0" i="0" u="none" strike="noStrike" cap="none" dirty="0">
              <a:solidFill>
                <a:schemeClr val="dk1"/>
              </a:solidFill>
              <a:latin typeface="MS PMincho"/>
              <a:ea typeface="MS PMincho"/>
              <a:cs typeface="MS PMincho"/>
              <a:sym typeface="MS PMincho"/>
            </a:endParaRPr>
          </a:p>
          <a:p>
            <a:pPr marL="0" marR="0" lvl="0" indent="0" algn="r" rtl="0">
              <a:lnSpc>
                <a:spcPct val="100000"/>
              </a:lnSpc>
              <a:spcBef>
                <a:spcPts val="0"/>
              </a:spcBef>
              <a:spcAft>
                <a:spcPts val="0"/>
              </a:spcAft>
              <a:buClr>
                <a:srgbClr val="000000"/>
              </a:buClr>
              <a:buSzPts val="1300"/>
              <a:buFont typeface="Arial"/>
              <a:buNone/>
            </a:pPr>
            <a:endParaRPr sz="1300" b="0" i="0" u="none" strike="noStrike" cap="none" dirty="0">
              <a:solidFill>
                <a:schemeClr val="dk1"/>
              </a:solidFill>
              <a:latin typeface="MS PMincho"/>
              <a:ea typeface="MS PMincho"/>
              <a:cs typeface="MS PMincho"/>
              <a:sym typeface="MS PMincho"/>
            </a:endParaRPr>
          </a:p>
          <a:p>
            <a:pPr marL="0" marR="0" lvl="0" indent="0" algn="r" rtl="0">
              <a:lnSpc>
                <a:spcPct val="100000"/>
              </a:lnSpc>
              <a:spcBef>
                <a:spcPts val="0"/>
              </a:spcBef>
              <a:spcAft>
                <a:spcPts val="0"/>
              </a:spcAft>
              <a:buClr>
                <a:srgbClr val="000000"/>
              </a:buClr>
              <a:buSzPts val="1300"/>
              <a:buFont typeface="Arial"/>
              <a:buNone/>
            </a:pPr>
            <a:r>
              <a:rPr lang="ja" sz="1300" b="0" i="0" u="none" strike="noStrike" cap="none" dirty="0">
                <a:solidFill>
                  <a:schemeClr val="dk1"/>
                </a:solidFill>
                <a:latin typeface="MS PMincho"/>
                <a:ea typeface="MS PMincho"/>
                <a:cs typeface="MS PMincho"/>
                <a:sym typeface="MS PMincho"/>
              </a:rPr>
              <a:t>RMT</a:t>
            </a:r>
            <a:r>
              <a:rPr lang="ja-JP" altLang="en-US" sz="1300" dirty="0">
                <a:solidFill>
                  <a:schemeClr val="dk1"/>
                </a:solidFill>
                <a:latin typeface="MS PMincho"/>
                <a:ea typeface="MS PMincho"/>
                <a:cs typeface="MS PMincho"/>
                <a:sym typeface="MS PMincho"/>
              </a:rPr>
              <a:t>Ｓ</a:t>
            </a:r>
            <a:r>
              <a:rPr lang="ja" sz="1300" b="0" i="0" u="none" strike="noStrike" cap="none" dirty="0">
                <a:solidFill>
                  <a:schemeClr val="dk1"/>
                </a:solidFill>
                <a:latin typeface="MS PMincho"/>
                <a:ea typeface="MS PMincho"/>
                <a:cs typeface="MS PMincho"/>
                <a:sym typeface="MS PMincho"/>
              </a:rPr>
              <a:t>202</a:t>
            </a:r>
            <a:r>
              <a:rPr lang="en-US" altLang="ja-JP" sz="1300" b="0" i="0" u="none" strike="noStrike" cap="none" dirty="0">
                <a:solidFill>
                  <a:schemeClr val="dk1"/>
                </a:solidFill>
                <a:latin typeface="MS PMincho"/>
                <a:ea typeface="MS PMincho"/>
                <a:cs typeface="MS PMincho"/>
                <a:sym typeface="MS PMincho"/>
              </a:rPr>
              <a:t>5</a:t>
            </a:r>
            <a:r>
              <a:rPr lang="ja" sz="1300" b="0" i="0" u="none" strike="noStrike" cap="none" dirty="0">
                <a:solidFill>
                  <a:schemeClr val="dk1"/>
                </a:solidFill>
                <a:latin typeface="MS PMincho"/>
                <a:ea typeface="MS PMincho"/>
                <a:cs typeface="MS PMincho"/>
                <a:sym typeface="MS PMincho"/>
              </a:rPr>
              <a:t> 運営チーム一同</a:t>
            </a:r>
            <a:endParaRPr sz="1300" b="0" i="0" u="none" strike="noStrike" cap="none" dirty="0">
              <a:solidFill>
                <a:schemeClr val="dk1"/>
              </a:solidFill>
              <a:latin typeface="MS PMincho"/>
              <a:ea typeface="MS PMincho"/>
              <a:cs typeface="MS PMincho"/>
              <a:sym typeface="MS PMincho"/>
            </a:endParaRPr>
          </a:p>
        </p:txBody>
      </p:sp>
      <p:sp>
        <p:nvSpPr>
          <p:cNvPr id="119" name="Google Shape;119;p2"/>
          <p:cNvSpPr txBox="1"/>
          <p:nvPr/>
        </p:nvSpPr>
        <p:spPr>
          <a:xfrm>
            <a:off x="5500153" y="179845"/>
            <a:ext cx="5040000" cy="5110161"/>
          </a:xfrm>
          <a:prstGeom prst="rect">
            <a:avLst/>
          </a:prstGeom>
          <a:noFill/>
          <a:ln>
            <a:noFill/>
          </a:ln>
        </p:spPr>
        <p:txBody>
          <a:bodyPr spcFirstLastPara="1" wrap="square" lIns="92475" tIns="46250" rIns="92475" bIns="46250" anchor="t" anchorCtr="0">
            <a:spAutoFit/>
          </a:bodyPr>
          <a:lstStyle/>
          <a:p>
            <a:pPr marL="0" marR="0" lvl="0" indent="0" algn="l" rtl="0">
              <a:lnSpc>
                <a:spcPct val="100000"/>
              </a:lnSpc>
              <a:spcBef>
                <a:spcPts val="0"/>
              </a:spcBef>
              <a:spcAft>
                <a:spcPts val="0"/>
              </a:spcAft>
              <a:buClr>
                <a:srgbClr val="000000"/>
              </a:buClr>
              <a:buSzPts val="1300"/>
              <a:buFont typeface="Arial"/>
              <a:buNone/>
            </a:pPr>
            <a:r>
              <a:rPr lang="ja" sz="1300" b="1" i="0" u="none" strike="noStrike" cap="none" dirty="0">
                <a:solidFill>
                  <a:schemeClr val="dk1"/>
                </a:solidFill>
                <a:latin typeface="MS PMincho"/>
                <a:ea typeface="MS PMincho"/>
                <a:cs typeface="MS PMincho"/>
                <a:sym typeface="MS PMincho"/>
              </a:rPr>
              <a:t>§注意事項</a:t>
            </a:r>
            <a:endParaRPr sz="1300" b="1"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endParaRPr sz="13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endParaRPr sz="13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r>
              <a:rPr lang="ja" sz="1300" b="0" i="0" u="none" strike="noStrike" cap="none" dirty="0">
                <a:solidFill>
                  <a:schemeClr val="dk1"/>
                </a:solidFill>
                <a:latin typeface="MS PMincho"/>
                <a:ea typeface="MS PMincho"/>
                <a:cs typeface="MS PMincho"/>
                <a:sym typeface="MS PMincho"/>
              </a:rPr>
              <a:t>ご参加にあたって、RMT</a:t>
            </a:r>
            <a:r>
              <a:rPr lang="ja-JP" altLang="en-US" sz="1300" b="0" i="0" u="none" strike="noStrike" cap="none" dirty="0">
                <a:solidFill>
                  <a:schemeClr val="dk1"/>
                </a:solidFill>
                <a:latin typeface="MS PMincho"/>
                <a:ea typeface="MS PMincho"/>
                <a:cs typeface="MS PMincho"/>
                <a:sym typeface="MS PMincho"/>
              </a:rPr>
              <a:t>Ｓ</a:t>
            </a:r>
            <a:r>
              <a:rPr lang="ja" sz="1300" b="0" i="0" u="none" strike="noStrike" cap="none" dirty="0">
                <a:solidFill>
                  <a:schemeClr val="dk1"/>
                </a:solidFill>
                <a:latin typeface="MS PMincho"/>
                <a:ea typeface="MS PMincho"/>
                <a:cs typeface="MS PMincho"/>
                <a:sym typeface="MS PMincho"/>
              </a:rPr>
              <a:t>参加者は以下の事項を理解し、同意したものと致します。</a:t>
            </a:r>
            <a:endParaRPr b="0" i="0" u="none" strike="noStrike" cap="none" dirty="0">
              <a:solidFill>
                <a:srgbClr val="0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endParaRPr sz="13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r>
              <a:rPr lang="ja" sz="1300" b="0" i="0" u="none" strike="noStrike" cap="none" dirty="0">
                <a:solidFill>
                  <a:schemeClr val="dk1"/>
                </a:solidFill>
                <a:latin typeface="MS PMincho"/>
                <a:ea typeface="MS PMincho"/>
                <a:cs typeface="MS PMincho"/>
                <a:sym typeface="MS PMincho"/>
              </a:rPr>
              <a:t>I.　SCAJが、プロモーションのためにRMT</a:t>
            </a:r>
            <a:r>
              <a:rPr lang="ja-JP" altLang="en-US" sz="1300" b="0" i="0" u="none" strike="noStrike" cap="none" dirty="0">
                <a:solidFill>
                  <a:schemeClr val="dk1"/>
                </a:solidFill>
                <a:latin typeface="MS PMincho"/>
                <a:ea typeface="MS PMincho"/>
                <a:cs typeface="MS PMincho"/>
                <a:sym typeface="MS PMincho"/>
              </a:rPr>
              <a:t>Ｓ</a:t>
            </a:r>
            <a:r>
              <a:rPr lang="ja" sz="1300" b="0" i="0" u="none" strike="noStrike" cap="none" dirty="0">
                <a:solidFill>
                  <a:schemeClr val="dk1"/>
                </a:solidFill>
                <a:latin typeface="MS PMincho"/>
                <a:ea typeface="MS PMincho"/>
                <a:cs typeface="MS PMincho"/>
                <a:sym typeface="MS PMincho"/>
              </a:rPr>
              <a:t>参加者の氏名と画像をあらゆるフォーマット及び無料で使用することを許可すること。</a:t>
            </a:r>
            <a:endParaRPr b="0" i="0" u="none" strike="noStrike" cap="none" dirty="0">
              <a:solidFill>
                <a:srgbClr val="0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r>
              <a:rPr lang="ja" sz="1300" b="0" i="0" u="none" strike="noStrike" cap="none" dirty="0">
                <a:solidFill>
                  <a:schemeClr val="dk1"/>
                </a:solidFill>
                <a:latin typeface="MS PMincho"/>
                <a:ea typeface="MS PMincho"/>
                <a:cs typeface="MS PMincho"/>
                <a:sym typeface="MS PMincho"/>
              </a:rPr>
              <a:t>II.　上記の使用フォーマットに関して、写真、ビデオ、印刷物、インターネット、その他のいかなる電子メディアを含め、いかなる制限も受けないこと。</a:t>
            </a:r>
            <a:endParaRPr b="0" i="0" u="none" strike="noStrike" cap="none" dirty="0">
              <a:solidFill>
                <a:srgbClr val="0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r>
              <a:rPr lang="ja" sz="1300" b="0" i="0" u="none" strike="noStrike" cap="none" dirty="0">
                <a:solidFill>
                  <a:schemeClr val="dk1"/>
                </a:solidFill>
                <a:latin typeface="MS PMincho"/>
                <a:ea typeface="MS PMincho"/>
                <a:cs typeface="MS PMincho"/>
                <a:sym typeface="MS PMincho"/>
              </a:rPr>
              <a:t>III.　この条件に従うにあたり、以下要注意事項にも留意し、SCAJの好評を維持するための積極的な活動をすること。</a:t>
            </a:r>
            <a:endParaRPr b="0" i="0" u="none" strike="noStrike" cap="none" dirty="0">
              <a:solidFill>
                <a:srgbClr val="0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endParaRPr sz="13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r>
              <a:rPr lang="ja" sz="1300" b="0" i="0" u="none" strike="noStrike" cap="none" dirty="0">
                <a:solidFill>
                  <a:srgbClr val="FF0000"/>
                </a:solidFill>
                <a:latin typeface="MS PMincho"/>
                <a:ea typeface="MS PMincho"/>
                <a:cs typeface="MS PMincho"/>
                <a:sym typeface="MS PMincho"/>
              </a:rPr>
              <a:t>【注意事項】</a:t>
            </a:r>
            <a:endParaRPr b="0"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r>
              <a:rPr lang="ja" sz="1300" b="0" i="0" u="none" strike="noStrike" cap="none" dirty="0">
                <a:solidFill>
                  <a:srgbClr val="FF0000"/>
                </a:solidFill>
                <a:latin typeface="MS PMincho"/>
                <a:ea typeface="MS PMincho"/>
                <a:cs typeface="MS PMincho"/>
                <a:sym typeface="MS PMincho"/>
              </a:rPr>
              <a:t>　RMT</a:t>
            </a:r>
            <a:r>
              <a:rPr lang="ja-JP" altLang="en-US" sz="1300" b="0" i="0" u="none" strike="noStrike" cap="none" dirty="0">
                <a:solidFill>
                  <a:srgbClr val="FF0000"/>
                </a:solidFill>
                <a:latin typeface="MS PMincho"/>
                <a:ea typeface="MS PMincho"/>
                <a:cs typeface="MS PMincho"/>
                <a:sym typeface="MS PMincho"/>
              </a:rPr>
              <a:t>Ｓ</a:t>
            </a:r>
            <a:r>
              <a:rPr lang="ja" sz="1300" b="0" i="0" u="none" strike="noStrike" cap="none" dirty="0">
                <a:solidFill>
                  <a:srgbClr val="FF0000"/>
                </a:solidFill>
                <a:latin typeface="MS PMincho"/>
                <a:ea typeface="MS PMincho"/>
                <a:cs typeface="MS PMincho"/>
                <a:sym typeface="MS PMincho"/>
              </a:rPr>
              <a:t>の意義は、「焙煎人同士の交流を通じて、焙煎テクノロジーの新たな可能性を模索する事」であり、競技会ではありません。</a:t>
            </a:r>
            <a:endParaRPr b="0"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r>
              <a:rPr lang="ja" sz="1300" b="0" i="0" u="none" strike="noStrike" cap="none" dirty="0">
                <a:solidFill>
                  <a:srgbClr val="FF0000"/>
                </a:solidFill>
                <a:latin typeface="MS PMincho"/>
                <a:ea typeface="MS PMincho"/>
                <a:cs typeface="MS PMincho"/>
                <a:sym typeface="MS PMincho"/>
              </a:rPr>
              <a:t>　写真、ビデオ、印刷物、インターネット、その他のいかなる電子メディアを含め、当イベントやその風景を外部の方にアピールして頂くことは大いに推奨致しますが、</a:t>
            </a:r>
            <a:r>
              <a:rPr lang="ja-JP" altLang="en-US" sz="1300" b="0" i="0" u="none" strike="noStrike" cap="none" dirty="0">
                <a:solidFill>
                  <a:srgbClr val="FF0000"/>
                </a:solidFill>
                <a:latin typeface="MS PMincho"/>
                <a:ea typeface="MS PMincho"/>
                <a:cs typeface="MS PMincho"/>
                <a:sym typeface="MS PMincho"/>
              </a:rPr>
              <a:t>消費者が誤認するような宣伝、告知等はご遠慮願います。</a:t>
            </a:r>
            <a:endParaRPr lang="en-US" altLang="ja-JP" sz="1300" b="0"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endParaRPr sz="13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300"/>
              <a:buFont typeface="Arial"/>
              <a:buNone/>
            </a:pPr>
            <a:r>
              <a:rPr lang="ja" sz="1300" b="0" i="0" u="none" strike="noStrike" cap="none" dirty="0">
                <a:solidFill>
                  <a:schemeClr val="dk1"/>
                </a:solidFill>
                <a:latin typeface="MS PMincho"/>
                <a:ea typeface="MS PMincho"/>
                <a:cs typeface="MS PMincho"/>
                <a:sym typeface="MS PMincho"/>
              </a:rPr>
              <a:t>次項より当</a:t>
            </a:r>
            <a:r>
              <a:rPr lang="ja-JP" altLang="en-US" sz="1300" b="0" i="0" u="none" strike="noStrike" cap="none" dirty="0">
                <a:solidFill>
                  <a:schemeClr val="dk1"/>
                </a:solidFill>
                <a:latin typeface="MS PMincho"/>
                <a:ea typeface="MS PMincho"/>
                <a:cs typeface="MS PMincho"/>
                <a:sym typeface="MS PMincho"/>
              </a:rPr>
              <a:t>イベント</a:t>
            </a:r>
            <a:r>
              <a:rPr lang="ja" sz="1300" b="0" i="0" u="none" strike="noStrike" cap="none" dirty="0">
                <a:solidFill>
                  <a:schemeClr val="dk1"/>
                </a:solidFill>
                <a:latin typeface="MS PMincho"/>
                <a:ea typeface="MS PMincho"/>
                <a:cs typeface="MS PMincho"/>
                <a:sym typeface="MS PMincho"/>
              </a:rPr>
              <a:t>のルール詳細、及びスケジュールについてご説明致します。</a:t>
            </a:r>
            <a:endParaRPr sz="13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MS PMincho"/>
              <a:ea typeface="MS PMincho"/>
              <a:cs typeface="MS PMincho"/>
              <a:sym typeface="MS PMincho"/>
            </a:endParaRPr>
          </a:p>
        </p:txBody>
      </p:sp>
      <p:pic>
        <p:nvPicPr>
          <p:cNvPr id="120" name="Google Shape;120;p2"/>
          <p:cNvPicPr preferRelativeResize="0"/>
          <p:nvPr/>
        </p:nvPicPr>
        <p:blipFill rotWithShape="1">
          <a:blip r:embed="rId3">
            <a:alphaModFix/>
          </a:blip>
          <a:srcRect/>
          <a:stretch/>
        </p:blipFill>
        <p:spPr>
          <a:xfrm>
            <a:off x="9168734" y="6254212"/>
            <a:ext cx="1022703" cy="102272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cxnSp>
        <p:nvCxnSpPr>
          <p:cNvPr id="125" name="Google Shape;125;p4"/>
          <p:cNvCxnSpPr/>
          <p:nvPr/>
        </p:nvCxnSpPr>
        <p:spPr>
          <a:xfrm>
            <a:off x="5346800" y="754095"/>
            <a:ext cx="0" cy="7560000"/>
          </a:xfrm>
          <a:prstGeom prst="straightConnector1">
            <a:avLst/>
          </a:prstGeom>
          <a:noFill/>
          <a:ln w="9525" cap="flat" cmpd="sng">
            <a:solidFill>
              <a:srgbClr val="D8D8D8"/>
            </a:solidFill>
            <a:prstDash val="solid"/>
            <a:miter lim="800000"/>
            <a:headEnd type="none" w="sm" len="sm"/>
            <a:tailEnd type="none" w="sm" len="sm"/>
          </a:ln>
        </p:spPr>
      </p:cxnSp>
      <p:cxnSp>
        <p:nvCxnSpPr>
          <p:cNvPr id="126" name="Google Shape;126;p4"/>
          <p:cNvCxnSpPr/>
          <p:nvPr/>
        </p:nvCxnSpPr>
        <p:spPr>
          <a:xfrm rot="10800000" flipH="1">
            <a:off x="0" y="2721081"/>
            <a:ext cx="10693500" cy="27000"/>
          </a:xfrm>
          <a:prstGeom prst="straightConnector1">
            <a:avLst/>
          </a:prstGeom>
          <a:noFill/>
          <a:ln w="76200" cap="flat" cmpd="sng">
            <a:solidFill>
              <a:schemeClr val="lt1"/>
            </a:solidFill>
            <a:prstDash val="solid"/>
            <a:miter lim="800000"/>
            <a:headEnd type="none" w="sm" len="sm"/>
            <a:tailEnd type="none" w="sm" len="sm"/>
          </a:ln>
        </p:spPr>
      </p:cxnSp>
      <p:sp>
        <p:nvSpPr>
          <p:cNvPr id="127" name="Google Shape;127;p4"/>
          <p:cNvSpPr txBox="1"/>
          <p:nvPr/>
        </p:nvSpPr>
        <p:spPr>
          <a:xfrm>
            <a:off x="156359" y="212951"/>
            <a:ext cx="4976227" cy="6196613"/>
          </a:xfrm>
          <a:prstGeom prst="rect">
            <a:avLst/>
          </a:prstGeom>
          <a:noFill/>
          <a:ln>
            <a:noFill/>
          </a:ln>
        </p:spPr>
        <p:txBody>
          <a:bodyPr spcFirstLastPara="1" wrap="square" lIns="92475" tIns="46250" rIns="92475" bIns="4625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ja" sz="1300" b="1" i="0" u="none" strike="noStrike" cap="none" dirty="0">
                <a:solidFill>
                  <a:schemeClr val="dk1"/>
                </a:solidFill>
                <a:latin typeface="MS PMincho"/>
                <a:ea typeface="MS PMincho"/>
                <a:cs typeface="MS PMincho"/>
                <a:sym typeface="MS PMincho"/>
              </a:rPr>
              <a:t>§ローストマスターズ委員会より</a:t>
            </a:r>
            <a:endParaRPr sz="1300" b="1"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600" b="1"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600" b="0" i="0" u="none" strike="noStrike" cap="none" dirty="0">
                <a:solidFill>
                  <a:schemeClr val="dk1"/>
                </a:solidFill>
                <a:latin typeface="MS PMincho"/>
                <a:ea typeface="MS PMincho"/>
                <a:cs typeface="MS PMincho"/>
                <a:sym typeface="MS PMincho"/>
              </a:rPr>
              <a:t>　</a:t>
            </a:r>
            <a:endParaRPr sz="16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202</a:t>
            </a:r>
            <a:r>
              <a:rPr lang="en-US" altLang="ja-JP" sz="1200" b="0" i="0" u="none" strike="noStrike" cap="none" dirty="0">
                <a:solidFill>
                  <a:schemeClr val="dk1"/>
                </a:solidFill>
                <a:latin typeface="MS PMincho"/>
                <a:ea typeface="MS PMincho"/>
                <a:cs typeface="MS PMincho"/>
                <a:sym typeface="MS PMincho"/>
              </a:rPr>
              <a:t>5</a:t>
            </a:r>
            <a:r>
              <a:rPr lang="ja" sz="1200" b="0" i="0" u="none" strike="noStrike" cap="none" dirty="0">
                <a:solidFill>
                  <a:schemeClr val="dk1"/>
                </a:solidFill>
                <a:latin typeface="MS PMincho"/>
                <a:ea typeface="MS PMincho"/>
                <a:cs typeface="MS PMincho"/>
                <a:sym typeface="MS PMincho"/>
              </a:rPr>
              <a:t>年度RMT</a:t>
            </a:r>
            <a:r>
              <a:rPr lang="en-US" altLang="ja-JP" sz="1200" b="0" i="0" u="none" strike="noStrike" cap="none" dirty="0">
                <a:solidFill>
                  <a:schemeClr val="dk1"/>
                </a:solidFill>
                <a:latin typeface="MS PMincho"/>
                <a:ea typeface="MS PMincho"/>
                <a:cs typeface="MS PMincho"/>
                <a:sym typeface="MS PMincho"/>
              </a:rPr>
              <a:t>S</a:t>
            </a:r>
            <a:r>
              <a:rPr lang="ja" sz="1200" b="0" i="0" u="none" strike="noStrike" cap="none" dirty="0">
                <a:solidFill>
                  <a:schemeClr val="dk1"/>
                </a:solidFill>
                <a:latin typeface="MS PMincho"/>
                <a:ea typeface="MS PMincho"/>
                <a:cs typeface="MS PMincho"/>
                <a:sym typeface="MS PMincho"/>
              </a:rPr>
              <a:t>のテーマは</a:t>
            </a:r>
            <a:endParaRPr sz="1200" b="0" i="0" u="none" strike="noStrike" cap="none" dirty="0">
              <a:solidFill>
                <a:schemeClr val="dk1"/>
              </a:solidFill>
              <a:latin typeface="MS PMincho"/>
              <a:ea typeface="MS PMincho"/>
              <a:cs typeface="MS PMincho"/>
              <a:sym typeface="MS PMincho"/>
            </a:endParaRPr>
          </a:p>
          <a:p>
            <a:pPr marL="0" marR="0" lvl="0" indent="0" algn="just" rtl="0">
              <a:lnSpc>
                <a:spcPct val="115000"/>
              </a:lnSpc>
              <a:spcBef>
                <a:spcPts val="0"/>
              </a:spcBef>
              <a:spcAft>
                <a:spcPts val="0"/>
              </a:spcAft>
              <a:buClr>
                <a:schemeClr val="dk1"/>
              </a:buClr>
              <a:buSzPts val="1100"/>
              <a:buFont typeface="Arial"/>
              <a:buNone/>
            </a:pPr>
            <a:r>
              <a:rPr lang="ja" sz="1200" b="0" i="0" u="none" strike="noStrike" cap="none" dirty="0">
                <a:solidFill>
                  <a:srgbClr val="FF0000"/>
                </a:solidFill>
                <a:latin typeface="MS PMincho"/>
                <a:ea typeface="MS PMincho"/>
                <a:cs typeface="MS PMincho"/>
                <a:sym typeface="MS PMincho"/>
              </a:rPr>
              <a:t> </a:t>
            </a:r>
            <a:r>
              <a:rPr lang="ja" sz="1200" b="1" i="0" u="none" strike="noStrike" cap="none" dirty="0">
                <a:solidFill>
                  <a:srgbClr val="FF0000"/>
                </a:solidFill>
                <a:latin typeface="MS PMincho"/>
                <a:ea typeface="MS PMincho"/>
                <a:cs typeface="MS PMincho"/>
                <a:sym typeface="MS PMincho"/>
              </a:rPr>
              <a:t>『</a:t>
            </a:r>
            <a:r>
              <a:rPr lang="ja-JP" altLang="en-US" sz="1200" b="1" dirty="0">
                <a:solidFill>
                  <a:srgbClr val="FF0000"/>
                </a:solidFill>
                <a:latin typeface="MS PMincho"/>
                <a:ea typeface="MS PMincho"/>
                <a:cs typeface="MS PMincho"/>
                <a:sym typeface="MS PMincho"/>
              </a:rPr>
              <a:t>最高</a:t>
            </a:r>
            <a:r>
              <a:rPr lang="ja-JP" altLang="en-US" sz="1200" b="1" i="0" u="none" strike="noStrike" cap="none" dirty="0">
                <a:solidFill>
                  <a:srgbClr val="FF0000"/>
                </a:solidFill>
                <a:latin typeface="MS PMincho"/>
                <a:ea typeface="MS PMincho"/>
                <a:cs typeface="MS PMincho"/>
                <a:sym typeface="MS PMincho"/>
              </a:rPr>
              <a:t>のブレンドを作れ！</a:t>
            </a:r>
            <a:r>
              <a:rPr lang="ja-JP" altLang="en-US" sz="1200" b="1" dirty="0">
                <a:solidFill>
                  <a:srgbClr val="FF0000"/>
                </a:solidFill>
                <a:latin typeface="MS PMincho"/>
                <a:ea typeface="MS PMincho"/>
                <a:cs typeface="MS PMincho"/>
                <a:sym typeface="MS PMincho"/>
              </a:rPr>
              <a:t>～毎日でも飲みたくなるコーヒーとは～</a:t>
            </a:r>
            <a:r>
              <a:rPr lang="ja" sz="1200" b="1" i="0" u="none" strike="noStrike" cap="none" dirty="0">
                <a:solidFill>
                  <a:srgbClr val="FF0000"/>
                </a:solidFill>
                <a:latin typeface="MS PMincho"/>
                <a:ea typeface="MS PMincho"/>
                <a:cs typeface="MS PMincho"/>
                <a:sym typeface="MS PMincho"/>
              </a:rPr>
              <a:t>』</a:t>
            </a:r>
            <a:r>
              <a:rPr lang="ja" sz="1200" b="0" i="0" u="none" strike="noStrike" cap="none" dirty="0">
                <a:solidFill>
                  <a:schemeClr val="dk1"/>
                </a:solidFill>
                <a:latin typeface="MS PMincho"/>
                <a:ea typeface="MS PMincho"/>
                <a:cs typeface="MS PMincho"/>
                <a:sym typeface="MS PMincho"/>
              </a:rPr>
              <a:t>です。</a:t>
            </a:r>
            <a:endParaRPr sz="1200" b="0" i="0" u="none" strike="noStrike" cap="none" dirty="0">
              <a:solidFill>
                <a:schemeClr val="dk1"/>
              </a:solidFill>
              <a:latin typeface="MS PMincho"/>
              <a:ea typeface="MS PMincho"/>
              <a:cs typeface="MS PMincho"/>
              <a:sym typeface="MS PMincho"/>
            </a:endParaRPr>
          </a:p>
          <a:p>
            <a:pPr marL="0" marR="0" lvl="0" indent="0" algn="just" rtl="0">
              <a:lnSpc>
                <a:spcPct val="115000"/>
              </a:lnSpc>
              <a:spcBef>
                <a:spcPts val="0"/>
              </a:spcBef>
              <a:spcAft>
                <a:spcPts val="0"/>
              </a:spcAft>
              <a:buClr>
                <a:schemeClr val="dk1"/>
              </a:buClr>
              <a:buSzPts val="1100"/>
              <a:buFont typeface="Arial"/>
              <a:buNone/>
            </a:pPr>
            <a:r>
              <a:rPr lang="ja" sz="1200" b="0" i="0" u="none" strike="noStrike" cap="none" dirty="0">
                <a:solidFill>
                  <a:schemeClr val="dk1"/>
                </a:solidFill>
                <a:latin typeface="MS PMincho"/>
                <a:ea typeface="MS PMincho"/>
                <a:cs typeface="MS PMincho"/>
                <a:sym typeface="MS PMincho"/>
              </a:rPr>
              <a:t> </a:t>
            </a:r>
            <a:endParaRPr sz="1200" b="0" i="0" u="none" strike="noStrike" cap="none" dirty="0">
              <a:solidFill>
                <a:schemeClr val="dk1"/>
              </a:solidFill>
              <a:latin typeface="MS PMincho"/>
              <a:ea typeface="MS PMincho"/>
              <a:cs typeface="MS PMincho"/>
              <a:sym typeface="MS PMincho"/>
            </a:endParaRPr>
          </a:p>
          <a:p>
            <a:pPr marL="0" marR="0" lvl="0" indent="0" algn="just" rtl="0">
              <a:lnSpc>
                <a:spcPct val="115000"/>
              </a:lnSpc>
              <a:spcBef>
                <a:spcPts val="0"/>
              </a:spcBef>
              <a:spcAft>
                <a:spcPts val="0"/>
              </a:spcAft>
              <a:buClr>
                <a:schemeClr val="dk1"/>
              </a:buClr>
              <a:buSzPts val="1100"/>
              <a:buFont typeface="Arial"/>
              <a:buNone/>
            </a:pPr>
            <a:r>
              <a:rPr lang="ja-JP" altLang="en-US" sz="1200" b="0" i="0" u="none" strike="noStrike" cap="none" dirty="0">
                <a:solidFill>
                  <a:schemeClr val="dk1"/>
                </a:solidFill>
                <a:latin typeface="MS PMincho"/>
                <a:ea typeface="MS PMincho"/>
                <a:cs typeface="MS PMincho"/>
                <a:sym typeface="MS PMincho"/>
              </a:rPr>
              <a:t>　日本の喫茶店・カフェには欠かせないブレンドコーヒー。お店の顔とも言える商品で各店思い入れがありこだわりをもっている商品かと思います。</a:t>
            </a:r>
            <a:endParaRPr lang="en-US" altLang="ja-JP" sz="1200" b="0" i="0" u="none" strike="noStrike" cap="none" dirty="0">
              <a:solidFill>
                <a:schemeClr val="dk1"/>
              </a:solidFill>
              <a:latin typeface="MS PMincho"/>
              <a:ea typeface="MS PMincho"/>
              <a:cs typeface="MS PMincho"/>
              <a:sym typeface="MS PMincho"/>
            </a:endParaRPr>
          </a:p>
          <a:p>
            <a:pPr marL="0" marR="0" lvl="0" indent="0" algn="just" rtl="0">
              <a:lnSpc>
                <a:spcPct val="115000"/>
              </a:lnSpc>
              <a:spcBef>
                <a:spcPts val="0"/>
              </a:spcBef>
              <a:spcAft>
                <a:spcPts val="0"/>
              </a:spcAft>
              <a:buClr>
                <a:schemeClr val="dk1"/>
              </a:buClr>
              <a:buSzPts val="1100"/>
              <a:buFont typeface="Arial"/>
              <a:buNone/>
            </a:pPr>
            <a:r>
              <a:rPr lang="ja-JP" altLang="en-US" sz="1200" dirty="0">
                <a:solidFill>
                  <a:schemeClr val="dk1"/>
                </a:solidFill>
                <a:latin typeface="MS PMincho"/>
                <a:ea typeface="MS PMincho"/>
                <a:cs typeface="MS PMincho"/>
                <a:sym typeface="MS PMincho"/>
              </a:rPr>
              <a:t>　そんなブレンドに今年は焦点を当て、サブテーマでもある毎日飲みたくなるコーヒーとは何かをチームで話し合ってもらい、豆の配合・焙煎度合い・焙煎プロファイルをチームで議論して</a:t>
            </a:r>
            <a:r>
              <a:rPr lang="en-US" altLang="ja-JP" sz="1200" dirty="0">
                <a:solidFill>
                  <a:schemeClr val="dk1"/>
                </a:solidFill>
                <a:latin typeface="MS PMincho"/>
                <a:ea typeface="MS PMincho"/>
                <a:cs typeface="MS PMincho"/>
                <a:sym typeface="MS PMincho"/>
              </a:rPr>
              <a:t>3</a:t>
            </a:r>
            <a:r>
              <a:rPr lang="ja-JP" altLang="en-US" sz="1200" dirty="0" err="1">
                <a:solidFill>
                  <a:schemeClr val="dk1"/>
                </a:solidFill>
                <a:latin typeface="MS PMincho"/>
                <a:ea typeface="MS PMincho"/>
                <a:cs typeface="MS PMincho"/>
                <a:sym typeface="MS PMincho"/>
              </a:rPr>
              <a:t>つの</a:t>
            </a:r>
            <a:r>
              <a:rPr lang="ja-JP" altLang="en-US" sz="1200" dirty="0">
                <a:solidFill>
                  <a:schemeClr val="dk1"/>
                </a:solidFill>
                <a:latin typeface="MS PMincho"/>
                <a:ea typeface="MS PMincho"/>
                <a:cs typeface="MS PMincho"/>
                <a:sym typeface="MS PMincho"/>
              </a:rPr>
              <a:t>課題豆のバランスを考えながら最高のブレンドコーヒーを焙煎してください。</a:t>
            </a:r>
            <a:endParaRPr lang="en-US" altLang="ja-JP" sz="1200" dirty="0">
              <a:solidFill>
                <a:schemeClr val="dk1"/>
              </a:solidFill>
              <a:latin typeface="MS PMincho"/>
              <a:ea typeface="MS PMincho"/>
              <a:cs typeface="MS PMincho"/>
              <a:sym typeface="MS PMincho"/>
            </a:endParaRPr>
          </a:p>
          <a:p>
            <a:pPr marL="0" marR="0" lvl="0" indent="0" algn="just" rtl="0">
              <a:lnSpc>
                <a:spcPct val="115000"/>
              </a:lnSpc>
              <a:spcBef>
                <a:spcPts val="0"/>
              </a:spcBef>
              <a:spcAft>
                <a:spcPts val="0"/>
              </a:spcAft>
              <a:buClr>
                <a:schemeClr val="dk1"/>
              </a:buClr>
              <a:buSzPts val="1100"/>
              <a:buFont typeface="Arial"/>
              <a:buNone/>
            </a:pPr>
            <a:endParaRPr sz="1200" b="0" i="0" u="none" strike="noStrike" cap="none" dirty="0">
              <a:solidFill>
                <a:schemeClr val="dk1"/>
              </a:solidFill>
              <a:latin typeface="MS PMincho"/>
              <a:ea typeface="MS PMincho"/>
              <a:cs typeface="MS PMincho"/>
              <a:sym typeface="MS PMincho"/>
            </a:endParaRPr>
          </a:p>
          <a:p>
            <a:pPr marL="0" marR="0" lvl="0" indent="0" algn="just" rtl="0">
              <a:lnSpc>
                <a:spcPct val="115000"/>
              </a:lnSpc>
              <a:spcBef>
                <a:spcPts val="0"/>
              </a:spcBef>
              <a:spcAft>
                <a:spcPts val="0"/>
              </a:spcAft>
              <a:buClr>
                <a:schemeClr val="dk1"/>
              </a:buClr>
              <a:buSzPts val="1100"/>
              <a:buFont typeface="Arial"/>
              <a:buNone/>
            </a:pPr>
            <a:r>
              <a:rPr lang="ja" sz="1200" b="0" i="0" u="none" strike="noStrike" cap="none" dirty="0">
                <a:solidFill>
                  <a:schemeClr val="dk1"/>
                </a:solidFill>
                <a:latin typeface="MS PMincho"/>
                <a:ea typeface="MS PMincho"/>
                <a:cs typeface="MS PMincho"/>
                <a:sym typeface="MS PMincho"/>
              </a:rPr>
              <a:t>各チーム、メンバーとディスカッションを重ねることで、</a:t>
            </a:r>
            <a:r>
              <a:rPr lang="ja-JP" altLang="en-US" sz="1200" b="0" i="0" u="none" strike="noStrike" cap="none" dirty="0">
                <a:solidFill>
                  <a:schemeClr val="dk1"/>
                </a:solidFill>
                <a:latin typeface="MS PMincho"/>
                <a:ea typeface="MS PMincho"/>
                <a:cs typeface="MS PMincho"/>
                <a:sym typeface="MS PMincho"/>
              </a:rPr>
              <a:t>自分一人では気付かなかった部分、</a:t>
            </a:r>
            <a:r>
              <a:rPr lang="ja-JP" altLang="en-US" sz="1200" dirty="0">
                <a:solidFill>
                  <a:schemeClr val="dk1"/>
                </a:solidFill>
                <a:latin typeface="MS PMincho"/>
                <a:ea typeface="MS PMincho"/>
                <a:cs typeface="MS PMincho"/>
                <a:sym typeface="MS PMincho"/>
              </a:rPr>
              <a:t>自分しか気づいていない部分のチーム内共有、全てが日頃の業務に繋がっていきます。</a:t>
            </a:r>
            <a:r>
              <a:rPr lang="ja-JP" altLang="en-US" sz="1200" b="0" i="0" u="none" strike="noStrike" cap="none" dirty="0">
                <a:solidFill>
                  <a:schemeClr val="dk1"/>
                </a:solidFill>
                <a:latin typeface="MS PMincho"/>
                <a:ea typeface="MS PMincho"/>
                <a:cs typeface="MS PMincho"/>
                <a:sym typeface="MS PMincho"/>
              </a:rPr>
              <a:t>今回の課題豆の魅力を十分に引き出し、お客様に「おいしい」「また飲みたい」と思ってもらえるコーヒーに仕上げて頂きたいと思います。</a:t>
            </a:r>
            <a:endParaRPr lang="en-US" altLang="ja-JP" sz="1200" b="0" i="0" u="none" strike="noStrike" cap="none" dirty="0">
              <a:solidFill>
                <a:schemeClr val="dk1"/>
              </a:solidFill>
              <a:latin typeface="MS PMincho"/>
              <a:ea typeface="MS PMincho"/>
              <a:cs typeface="MS PMincho"/>
              <a:sym typeface="MS PMincho"/>
            </a:endParaRPr>
          </a:p>
          <a:p>
            <a:pPr lvl="0" algn="just">
              <a:lnSpc>
                <a:spcPct val="115000"/>
              </a:lnSpc>
              <a:buClr>
                <a:schemeClr val="dk1"/>
              </a:buClr>
              <a:buSzPts val="1100"/>
            </a:pPr>
            <a:endParaRPr lang="en-US" altLang="ja-JP" sz="1200" dirty="0">
              <a:solidFill>
                <a:schemeClr val="dk1"/>
              </a:solidFill>
              <a:latin typeface="MS PMincho"/>
              <a:ea typeface="MS PMincho"/>
              <a:cs typeface="MS PMincho"/>
              <a:sym typeface="MS PMincho"/>
            </a:endParaRPr>
          </a:p>
          <a:p>
            <a:pPr lvl="0" algn="just">
              <a:lnSpc>
                <a:spcPct val="115000"/>
              </a:lnSpc>
              <a:buClr>
                <a:schemeClr val="dk1"/>
              </a:buClr>
              <a:buSzPts val="1100"/>
            </a:pPr>
            <a:r>
              <a:rPr lang="ja-JP" altLang="en-US" sz="1200" dirty="0">
                <a:solidFill>
                  <a:schemeClr val="dk1"/>
                </a:solidFill>
                <a:latin typeface="MS PMincho"/>
                <a:ea typeface="MS PMincho"/>
                <a:cs typeface="MS PMincho"/>
                <a:sym typeface="MS PMincho"/>
              </a:rPr>
              <a:t>また焙煎技術の向上には、カッピング技術が不可欠となります。</a:t>
            </a:r>
          </a:p>
          <a:p>
            <a:pPr lvl="0" algn="just">
              <a:lnSpc>
                <a:spcPct val="115000"/>
              </a:lnSpc>
              <a:buClr>
                <a:schemeClr val="dk1"/>
              </a:buClr>
              <a:buSzPts val="1100"/>
            </a:pPr>
            <a:r>
              <a:rPr lang="ja-JP" altLang="en-US" sz="1200" dirty="0">
                <a:solidFill>
                  <a:schemeClr val="dk1"/>
                </a:solidFill>
                <a:latin typeface="MS PMincho"/>
                <a:ea typeface="MS PMincho"/>
                <a:cs typeface="MS PMincho"/>
                <a:sym typeface="MS PMincho"/>
              </a:rPr>
              <a:t>これを機に、正しいカッピング技術が必要であることを再認識し、また、合計点だけに焦点を当てず、カッピングフォームの一つ一つの項目の意味を意識して頂きたいと思います。</a:t>
            </a:r>
          </a:p>
          <a:p>
            <a:pPr marL="0" marR="0" lvl="0" indent="0" algn="just" rtl="0">
              <a:lnSpc>
                <a:spcPct val="115000"/>
              </a:lnSpc>
              <a:spcBef>
                <a:spcPts val="0"/>
              </a:spcBef>
              <a:spcAft>
                <a:spcPts val="0"/>
              </a:spcAft>
              <a:buClr>
                <a:schemeClr val="dk1"/>
              </a:buClr>
              <a:buSzPts val="1100"/>
              <a:buFont typeface="Arial"/>
              <a:buNone/>
            </a:pPr>
            <a:endParaRPr lang="ja-JP" altLang="en-US" sz="1200" b="0" i="0" u="none" strike="noStrike" cap="none" dirty="0">
              <a:solidFill>
                <a:schemeClr val="dk1"/>
              </a:solidFill>
              <a:latin typeface="MS PMincho"/>
              <a:ea typeface="MS PMincho"/>
              <a:cs typeface="MS PMincho"/>
              <a:sym typeface="MS PMincho"/>
            </a:endParaRPr>
          </a:p>
          <a:p>
            <a:pPr marL="0" marR="0" lvl="0" indent="0" algn="just" rtl="0">
              <a:lnSpc>
                <a:spcPct val="115000"/>
              </a:lnSpc>
              <a:spcBef>
                <a:spcPts val="0"/>
              </a:spcBef>
              <a:spcAft>
                <a:spcPts val="0"/>
              </a:spcAft>
              <a:buClr>
                <a:schemeClr val="dk1"/>
              </a:buClr>
              <a:buSzPts val="1100"/>
              <a:buFont typeface="Arial"/>
              <a:buNone/>
            </a:pPr>
            <a:r>
              <a:rPr lang="ja-JP" altLang="en-US" sz="1200" b="0" i="0" u="none" strike="noStrike" cap="none" dirty="0">
                <a:solidFill>
                  <a:schemeClr val="dk1"/>
                </a:solidFill>
                <a:latin typeface="MS PMincho"/>
                <a:ea typeface="MS PMincho"/>
                <a:cs typeface="MS PMincho"/>
                <a:sym typeface="MS PMincho"/>
              </a:rPr>
              <a:t> </a:t>
            </a:r>
            <a:r>
              <a:rPr lang="ja" sz="1200" b="0" i="0" u="none" strike="noStrike" cap="none" dirty="0">
                <a:solidFill>
                  <a:schemeClr val="dk1"/>
                </a:solidFill>
                <a:latin typeface="MS PMincho"/>
                <a:ea typeface="MS PMincho"/>
                <a:cs typeface="MS PMincho"/>
                <a:sym typeface="MS PMincho"/>
              </a:rPr>
              <a:t>本番まで各チームで焙煎と検証を繰り返して頂き、課題豆のポテンシャルを最大限に引き出す焙煎テクノロジーを構築して頂きたいと思います。</a:t>
            </a:r>
          </a:p>
          <a:p>
            <a:pPr>
              <a:buSzPts val="1200"/>
            </a:pPr>
            <a:r>
              <a:rPr lang="ja-JP" altLang="en-US" sz="1200" dirty="0">
                <a:solidFill>
                  <a:schemeClr val="dk1"/>
                </a:solidFill>
                <a:latin typeface="MS PMincho"/>
                <a:ea typeface="MS PMincho"/>
                <a:cs typeface="MS PMincho"/>
                <a:sym typeface="MS PMincho"/>
              </a:rPr>
              <a:t>今回</a:t>
            </a:r>
            <a:r>
              <a:rPr lang="en-US" altLang="ja-JP" sz="1200" dirty="0">
                <a:solidFill>
                  <a:schemeClr val="dk1"/>
                </a:solidFill>
                <a:latin typeface="MS PMincho"/>
                <a:ea typeface="MS PMincho"/>
                <a:cs typeface="MS PMincho"/>
                <a:sym typeface="MS PMincho"/>
              </a:rPr>
              <a:t>RMTS</a:t>
            </a:r>
            <a:r>
              <a:rPr lang="ja-JP" altLang="en-US" sz="1200" dirty="0">
                <a:solidFill>
                  <a:schemeClr val="dk1"/>
                </a:solidFill>
                <a:latin typeface="MS PMincho"/>
                <a:ea typeface="MS PMincho"/>
                <a:cs typeface="MS PMincho"/>
                <a:sym typeface="MS PMincho"/>
              </a:rPr>
              <a:t>に参加された経験が、日頃のお店の焙煎に反映して頂ければ幸いです。</a:t>
            </a: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MS PMincho"/>
              <a:ea typeface="MS PMincho"/>
              <a:cs typeface="MS PMincho"/>
              <a:sym typeface="MS PMincho"/>
            </a:endParaRPr>
          </a:p>
        </p:txBody>
      </p:sp>
      <p:sp>
        <p:nvSpPr>
          <p:cNvPr id="128" name="Google Shape;128;p4"/>
          <p:cNvSpPr/>
          <p:nvPr/>
        </p:nvSpPr>
        <p:spPr>
          <a:xfrm>
            <a:off x="5613654" y="212951"/>
            <a:ext cx="4921800" cy="5861621"/>
          </a:xfrm>
          <a:prstGeom prst="rect">
            <a:avLst/>
          </a:prstGeom>
          <a:noFill/>
          <a:ln>
            <a:noFill/>
          </a:ln>
        </p:spPr>
        <p:txBody>
          <a:bodyPr spcFirstLastPara="1" wrap="square" lIns="92475" tIns="46250" rIns="92475" bIns="4625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lang="en-US" altLang="ja-JP" sz="1200" dirty="0">
              <a:solidFill>
                <a:schemeClr val="dk1"/>
              </a:solidFill>
              <a:latin typeface="MS PMincho"/>
              <a:ea typeface="MS PMincho"/>
              <a:cs typeface="MS PMincho"/>
              <a:sym typeface="MS PMincho"/>
            </a:endParaRPr>
          </a:p>
          <a:p>
            <a:pPr>
              <a:buSzPts val="1200"/>
            </a:pPr>
            <a:endParaRPr lang="en-US" altLang="ja-JP" sz="1200" dirty="0">
              <a:solidFill>
                <a:schemeClr val="dk1"/>
              </a:solidFill>
              <a:latin typeface="MS PMincho"/>
              <a:ea typeface="MS PMincho"/>
              <a:cs typeface="MS PMincho"/>
              <a:sym typeface="MS PMincho"/>
            </a:endParaRPr>
          </a:p>
          <a:p>
            <a:pPr>
              <a:buSzPts val="1200"/>
            </a:pPr>
            <a:endParaRPr lang="en-US" altLang="ja-JP" sz="1200" dirty="0">
              <a:solidFill>
                <a:schemeClr val="dk1"/>
              </a:solidFill>
              <a:latin typeface="MS PMincho"/>
              <a:ea typeface="MS PMincho"/>
              <a:cs typeface="MS PMincho"/>
              <a:sym typeface="MS PMincho"/>
            </a:endParaRPr>
          </a:p>
          <a:p>
            <a:pPr>
              <a:buSzPts val="1200"/>
            </a:pPr>
            <a:endParaRPr lang="en-US" altLang="ja-JP" sz="1200" dirty="0">
              <a:solidFill>
                <a:schemeClr val="dk1"/>
              </a:solidFill>
              <a:latin typeface="MS PMincho"/>
              <a:ea typeface="MS PMincho"/>
              <a:cs typeface="MS PMincho"/>
              <a:sym typeface="MS PMincho"/>
            </a:endParaRPr>
          </a:p>
          <a:p>
            <a:pPr>
              <a:buSzPts val="1200"/>
            </a:pPr>
            <a:endParaRPr lang="en-US" altLang="ja-JP"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lang="ja-JP" altLang="en-US" sz="1200" b="0" i="0" u="none" strike="noStrike" cap="none" dirty="0">
              <a:solidFill>
                <a:schemeClr val="dk1"/>
              </a:solidFill>
              <a:latin typeface="MS PMincho"/>
              <a:ea typeface="MS PMincho"/>
              <a:cs typeface="MS PMincho"/>
              <a:sym typeface="MS PMincho"/>
            </a:endParaRPr>
          </a:p>
        </p:txBody>
      </p:sp>
      <p:pic>
        <p:nvPicPr>
          <p:cNvPr id="129" name="Google Shape;129;p4"/>
          <p:cNvPicPr preferRelativeResize="0"/>
          <p:nvPr/>
        </p:nvPicPr>
        <p:blipFill rotWithShape="1">
          <a:blip r:embed="rId3">
            <a:alphaModFix/>
          </a:blip>
          <a:srcRect/>
          <a:stretch/>
        </p:blipFill>
        <p:spPr>
          <a:xfrm>
            <a:off x="9289799" y="6404303"/>
            <a:ext cx="1022703" cy="1022728"/>
          </a:xfrm>
          <a:prstGeom prst="rect">
            <a:avLst/>
          </a:prstGeom>
          <a:noFill/>
          <a:ln>
            <a:noFill/>
          </a:ln>
        </p:spPr>
      </p:pic>
      <p:sp>
        <p:nvSpPr>
          <p:cNvPr id="5" name="正方形/長方形 4">
            <a:extLst>
              <a:ext uri="{FF2B5EF4-FFF2-40B4-BE49-F238E27FC236}">
                <a16:creationId xmlns:a16="http://schemas.microsoft.com/office/drawing/2014/main" id="{88B39CEB-05F7-4446-B543-AE5765249AC1}"/>
              </a:ext>
            </a:extLst>
          </p:cNvPr>
          <p:cNvSpPr/>
          <p:nvPr/>
        </p:nvSpPr>
        <p:spPr>
          <a:xfrm>
            <a:off x="5345013" y="212952"/>
            <a:ext cx="5190441" cy="9971961"/>
          </a:xfrm>
          <a:prstGeom prst="rect">
            <a:avLst/>
          </a:prstGeom>
        </p:spPr>
        <p:txBody>
          <a:bodyPr wrap="square">
            <a:spAutoFit/>
          </a:bodyPr>
          <a:lstStyle/>
          <a:p>
            <a:pPr lvl="0">
              <a:buSzPts val="1300"/>
            </a:pPr>
            <a:r>
              <a:rPr lang="en-US" altLang="ja-JP" sz="1300" b="1" dirty="0">
                <a:latin typeface="MS PMincho"/>
                <a:ea typeface="MS PMincho"/>
                <a:cs typeface="MS PMincho"/>
                <a:sym typeface="MS PMincho"/>
              </a:rPr>
              <a:t>§</a:t>
            </a:r>
            <a:r>
              <a:rPr lang="ja-JP" altLang="en-US" sz="1300" b="1" dirty="0">
                <a:latin typeface="MS PMincho"/>
                <a:ea typeface="MS PMincho"/>
                <a:cs typeface="MS PMincho"/>
                <a:sym typeface="MS PMincho"/>
              </a:rPr>
              <a:t>審査方法</a:t>
            </a:r>
          </a:p>
          <a:p>
            <a:pPr lvl="0">
              <a:buSzPts val="1300"/>
            </a:pPr>
            <a:endParaRPr lang="ja-JP" altLang="en-US" sz="1300" b="1" dirty="0">
              <a:latin typeface="MS PMincho"/>
              <a:ea typeface="MS PMincho"/>
              <a:cs typeface="MS PMincho"/>
              <a:sym typeface="MS PMincho"/>
            </a:endParaRPr>
          </a:p>
          <a:p>
            <a:pPr lvl="0">
              <a:buSzPts val="1300"/>
            </a:pPr>
            <a:r>
              <a:rPr lang="ja-JP" altLang="en-US" sz="1300" dirty="0">
                <a:latin typeface="MS PMincho"/>
                <a:ea typeface="MS PMincho"/>
                <a:cs typeface="MS PMincho"/>
                <a:sym typeface="MS PMincho"/>
              </a:rPr>
              <a:t>　</a:t>
            </a:r>
            <a:endParaRPr lang="en-US" altLang="ja-JP" sz="1300" dirty="0">
              <a:latin typeface="MS PMincho"/>
              <a:ea typeface="MS PMincho"/>
              <a:cs typeface="MS PMincho"/>
              <a:sym typeface="MS PMincho"/>
            </a:endParaRPr>
          </a:p>
          <a:p>
            <a:pPr lvl="0">
              <a:buSzPts val="1300"/>
            </a:pPr>
            <a:r>
              <a:rPr lang="ja-JP" altLang="en-US" sz="1300" b="1" dirty="0">
                <a:latin typeface="MS PMincho"/>
                <a:ea typeface="MS PMincho"/>
                <a:cs typeface="MS PMincho"/>
                <a:sym typeface="MS PMincho"/>
              </a:rPr>
              <a:t>①ベストブレンド賞</a:t>
            </a:r>
            <a:endParaRPr lang="en-US" altLang="ja-JP" sz="1300" b="1" dirty="0">
              <a:latin typeface="MS PMincho"/>
              <a:ea typeface="MS PMincho"/>
              <a:cs typeface="MS PMincho"/>
              <a:sym typeface="MS PMincho"/>
            </a:endParaRPr>
          </a:p>
          <a:p>
            <a:pPr lvl="0">
              <a:buSzPts val="1300"/>
            </a:pPr>
            <a:r>
              <a:rPr lang="ja-JP" altLang="en-US" sz="1200" dirty="0">
                <a:latin typeface="MS PMincho"/>
                <a:ea typeface="MS PMincho"/>
                <a:cs typeface="MS PMincho"/>
                <a:sym typeface="MS PMincho"/>
              </a:rPr>
              <a:t>・当日ご来場のお客様の投票形式による審査</a:t>
            </a:r>
            <a:endParaRPr lang="en-US" altLang="ja-JP" sz="1200" dirty="0">
              <a:latin typeface="MS PMincho"/>
              <a:ea typeface="MS PMincho"/>
              <a:cs typeface="MS PMincho"/>
              <a:sym typeface="MS PMincho"/>
            </a:endParaRPr>
          </a:p>
          <a:p>
            <a:pPr lvl="0">
              <a:buSzPts val="1300"/>
            </a:pPr>
            <a:r>
              <a:rPr lang="ja-JP" altLang="en-US" sz="1200" dirty="0">
                <a:latin typeface="MS PMincho"/>
                <a:ea typeface="MS PMincho"/>
                <a:cs typeface="MS PMincho"/>
                <a:sym typeface="MS PMincho"/>
              </a:rPr>
              <a:t>各チームのコーヒーを飲み比べながら、一番美味しいと思ったところに投票していただきます。上位</a:t>
            </a:r>
            <a:r>
              <a:rPr lang="en-US" altLang="ja-JP" sz="1200" dirty="0">
                <a:latin typeface="MS PMincho"/>
                <a:ea typeface="MS PMincho"/>
                <a:cs typeface="MS PMincho"/>
                <a:sym typeface="MS PMincho"/>
              </a:rPr>
              <a:t>2</a:t>
            </a:r>
            <a:r>
              <a:rPr lang="ja-JP" altLang="en-US" sz="1200" dirty="0">
                <a:latin typeface="MS PMincho"/>
                <a:ea typeface="MS PMincho"/>
                <a:cs typeface="MS PMincho"/>
                <a:sym typeface="MS PMincho"/>
              </a:rPr>
              <a:t>チームのみ賞の授与となります。</a:t>
            </a:r>
            <a:endParaRPr lang="en-US" altLang="ja-JP" sz="1200" dirty="0">
              <a:latin typeface="MS PMincho"/>
              <a:ea typeface="MS PMincho"/>
              <a:cs typeface="MS PMincho"/>
              <a:sym typeface="MS PMincho"/>
            </a:endParaRPr>
          </a:p>
          <a:p>
            <a:pPr lvl="0">
              <a:buSzPts val="1300"/>
            </a:pPr>
            <a:r>
              <a:rPr lang="en-US" altLang="ja-JP" sz="1200" dirty="0">
                <a:latin typeface="MS PMincho"/>
                <a:ea typeface="MS PMincho"/>
                <a:cs typeface="MS PMincho"/>
                <a:sym typeface="MS PMincho"/>
              </a:rPr>
              <a:t>※</a:t>
            </a:r>
            <a:r>
              <a:rPr lang="ja-JP" altLang="en-US" sz="1200" dirty="0">
                <a:latin typeface="MS PMincho"/>
                <a:ea typeface="MS PMincho"/>
                <a:cs typeface="MS PMincho"/>
                <a:sym typeface="MS PMincho"/>
              </a:rPr>
              <a:t>提供方法はフレンチプレスで抽出したものになります。</a:t>
            </a:r>
            <a:endParaRPr lang="en-US" altLang="ja-JP" sz="1200" dirty="0">
              <a:latin typeface="MS PMincho"/>
              <a:ea typeface="MS PMincho"/>
              <a:cs typeface="MS PMincho"/>
              <a:sym typeface="MS PMincho"/>
            </a:endParaRPr>
          </a:p>
          <a:p>
            <a:pPr lvl="0">
              <a:buSzPts val="1300"/>
            </a:pPr>
            <a:endParaRPr lang="en-US" altLang="ja-JP" sz="1200" dirty="0">
              <a:latin typeface="MS PMincho"/>
              <a:ea typeface="MS PMincho"/>
              <a:cs typeface="MS PMincho"/>
              <a:sym typeface="MS PMincho"/>
            </a:endParaRPr>
          </a:p>
          <a:p>
            <a:pPr lvl="0">
              <a:buSzPts val="1300"/>
            </a:pPr>
            <a:r>
              <a:rPr lang="ja-JP" altLang="en-US" sz="1300" b="1" dirty="0">
                <a:latin typeface="MS PMincho"/>
                <a:ea typeface="MS PMincho"/>
                <a:cs typeface="MS PMincho"/>
                <a:sym typeface="MS PMincho"/>
              </a:rPr>
              <a:t>②イーコム特別賞（生豆スポンサー賞）</a:t>
            </a:r>
            <a:endParaRPr lang="en-US" altLang="ja-JP" sz="1300" b="1" dirty="0">
              <a:latin typeface="MS PMincho"/>
              <a:ea typeface="MS PMincho"/>
              <a:cs typeface="MS PMincho"/>
              <a:sym typeface="MS PMincho"/>
            </a:endParaRPr>
          </a:p>
          <a:p>
            <a:pPr lvl="0">
              <a:buSzPts val="1300"/>
            </a:pPr>
            <a:r>
              <a:rPr lang="ja-JP" altLang="en-US" sz="1200" dirty="0">
                <a:latin typeface="MS PMincho"/>
                <a:ea typeface="MS PMincho"/>
                <a:cs typeface="MS PMincho"/>
                <a:sym typeface="MS PMincho"/>
              </a:rPr>
              <a:t>・</a:t>
            </a:r>
            <a:r>
              <a:rPr lang="en-US" altLang="ja-JP" sz="1200" dirty="0">
                <a:latin typeface="MS PMincho"/>
                <a:ea typeface="MS PMincho"/>
                <a:cs typeface="MS PMincho"/>
                <a:sym typeface="MS PMincho"/>
              </a:rPr>
              <a:t>SCAJ</a:t>
            </a:r>
            <a:r>
              <a:rPr lang="ja-JP" altLang="en-US" sz="1200" dirty="0">
                <a:latin typeface="MS PMincho"/>
                <a:ea typeface="MS PMincho"/>
                <a:cs typeface="MS PMincho"/>
                <a:sym typeface="MS PMincho"/>
              </a:rPr>
              <a:t>カッピングフォームによる審査</a:t>
            </a:r>
            <a:endParaRPr lang="en-US" altLang="ja-JP" sz="1200" dirty="0">
              <a:latin typeface="MS PMincho"/>
              <a:ea typeface="MS PMincho"/>
              <a:cs typeface="MS PMincho"/>
              <a:sym typeface="MS PMincho"/>
            </a:endParaRPr>
          </a:p>
          <a:p>
            <a:pPr lvl="0">
              <a:buSzPts val="1300"/>
            </a:pPr>
            <a:r>
              <a:rPr lang="ja-JP" altLang="en-US" sz="1200" dirty="0">
                <a:latin typeface="MS PMincho"/>
                <a:ea typeface="MS PMincho"/>
                <a:cs typeface="MS PMincho"/>
                <a:sym typeface="MS PMincho"/>
              </a:rPr>
              <a:t>生豆スポンサーであるイーコムジャパン様にカッピングをしていただき特別賞を授与いたします。上位</a:t>
            </a:r>
            <a:r>
              <a:rPr lang="en-US" altLang="ja-JP" sz="1200" dirty="0">
                <a:latin typeface="MS PMincho"/>
                <a:ea typeface="MS PMincho"/>
                <a:cs typeface="MS PMincho"/>
                <a:sym typeface="MS PMincho"/>
              </a:rPr>
              <a:t>2</a:t>
            </a:r>
            <a:r>
              <a:rPr lang="ja-JP" altLang="en-US" sz="1200" dirty="0">
                <a:latin typeface="MS PMincho"/>
                <a:ea typeface="MS PMincho"/>
                <a:cs typeface="MS PMincho"/>
                <a:sym typeface="MS PMincho"/>
              </a:rPr>
              <a:t>チームのみ賞の授与となります。</a:t>
            </a:r>
            <a:endParaRPr lang="en-US" altLang="ja-JP" sz="1200" dirty="0">
              <a:latin typeface="MS PMincho"/>
              <a:ea typeface="MS PMincho"/>
              <a:cs typeface="MS PMincho"/>
              <a:sym typeface="MS PMincho"/>
            </a:endParaRPr>
          </a:p>
          <a:p>
            <a:pPr lvl="0">
              <a:buSzPts val="1300"/>
            </a:pPr>
            <a:endParaRPr lang="en-US" altLang="ja-JP" sz="1200" dirty="0">
              <a:latin typeface="MS PMincho"/>
              <a:ea typeface="MS PMincho"/>
              <a:cs typeface="MS PMincho"/>
              <a:sym typeface="MS PMincho"/>
            </a:endParaRPr>
          </a:p>
          <a:p>
            <a:pPr lvl="0">
              <a:buSzPts val="1300"/>
            </a:pPr>
            <a:endParaRPr lang="en-US" altLang="ja-JP" sz="1200" dirty="0">
              <a:latin typeface="MS PMincho"/>
              <a:ea typeface="MS PMincho"/>
              <a:cs typeface="MS PMincho"/>
              <a:sym typeface="MS PMincho"/>
            </a:endParaRPr>
          </a:p>
          <a:p>
            <a:pPr lvl="0">
              <a:buSzPts val="1300"/>
            </a:pPr>
            <a:r>
              <a:rPr lang="en-US" altLang="ja-JP" sz="1200" dirty="0">
                <a:solidFill>
                  <a:srgbClr val="FF0000"/>
                </a:solidFill>
                <a:latin typeface="MS PMincho"/>
                <a:ea typeface="MS PMincho"/>
                <a:cs typeface="MS PMincho"/>
                <a:sym typeface="MS PMincho"/>
              </a:rPr>
              <a:t>※SNS</a:t>
            </a:r>
            <a:r>
              <a:rPr lang="ja-JP" altLang="en-US" sz="1200" dirty="0" err="1">
                <a:solidFill>
                  <a:srgbClr val="FF0000"/>
                </a:solidFill>
                <a:latin typeface="MS PMincho"/>
                <a:ea typeface="MS PMincho"/>
                <a:cs typeface="MS PMincho"/>
                <a:sym typeface="MS PMincho"/>
              </a:rPr>
              <a:t>での</a:t>
            </a:r>
            <a:r>
              <a:rPr lang="ja-JP" altLang="en-US" sz="1200" dirty="0">
                <a:solidFill>
                  <a:srgbClr val="FF0000"/>
                </a:solidFill>
                <a:latin typeface="MS PMincho"/>
                <a:ea typeface="MS PMincho"/>
                <a:cs typeface="MS PMincho"/>
                <a:sym typeface="MS PMincho"/>
              </a:rPr>
              <a:t>注意</a:t>
            </a:r>
            <a:endParaRPr lang="en-US" altLang="ja-JP" sz="1200" dirty="0">
              <a:solidFill>
                <a:srgbClr val="FF0000"/>
              </a:solidFill>
              <a:latin typeface="MS PMincho"/>
              <a:ea typeface="MS PMincho"/>
              <a:cs typeface="MS PMincho"/>
              <a:sym typeface="MS PMincho"/>
            </a:endParaRPr>
          </a:p>
          <a:p>
            <a:pPr lvl="0">
              <a:buSzPts val="1300"/>
            </a:pPr>
            <a:r>
              <a:rPr lang="ja-JP" altLang="en-US" sz="1200" dirty="0">
                <a:solidFill>
                  <a:srgbClr val="FF0000"/>
                </a:solidFill>
                <a:latin typeface="MS PMincho"/>
                <a:ea typeface="MS PMincho"/>
                <a:cs typeface="MS PMincho"/>
                <a:sym typeface="MS PMincho"/>
              </a:rPr>
              <a:t>冒頭の注意事項にも記載した通り、さも自分一人で参加している、自分が賞を取ったような消費者が誤認識するような文言や写真などは控えるようお願いいたします。</a:t>
            </a:r>
            <a:endParaRPr lang="en-US" altLang="ja-JP" sz="1200" dirty="0">
              <a:solidFill>
                <a:srgbClr val="FF0000"/>
              </a:solidFill>
              <a:latin typeface="MS PMincho"/>
              <a:ea typeface="MS PMincho"/>
              <a:cs typeface="MS PMincho"/>
              <a:sym typeface="MS PMincho"/>
            </a:endParaRPr>
          </a:p>
          <a:p>
            <a:pPr lvl="0">
              <a:buSzPts val="1300"/>
            </a:pPr>
            <a:r>
              <a:rPr lang="ja-JP" altLang="en-US" sz="1200" dirty="0">
                <a:solidFill>
                  <a:srgbClr val="FF0000"/>
                </a:solidFill>
                <a:latin typeface="MS PMincho"/>
                <a:ea typeface="MS PMincho"/>
                <a:cs typeface="MS PMincho"/>
                <a:sym typeface="MS PMincho"/>
              </a:rPr>
              <a:t>また写真等を載せる場合はその人物やその場所の責任ある方に許可を得てから使用するようにしてください。</a:t>
            </a:r>
            <a:endParaRPr lang="en-US" altLang="ja-JP" sz="1200" dirty="0">
              <a:solidFill>
                <a:srgbClr val="FF0000"/>
              </a:solidFill>
              <a:latin typeface="MS PMincho"/>
              <a:ea typeface="MS PMincho"/>
              <a:cs typeface="MS PMincho"/>
              <a:sym typeface="MS PMincho"/>
            </a:endParaRPr>
          </a:p>
          <a:p>
            <a:pPr lvl="0">
              <a:buSzPts val="1300"/>
            </a:pPr>
            <a:endParaRPr lang="en-US" altLang="ja-JP" sz="1200" dirty="0">
              <a:solidFill>
                <a:srgbClr val="FF0000"/>
              </a:solidFill>
              <a:latin typeface="MS PMincho"/>
              <a:ea typeface="MS PMincho"/>
              <a:cs typeface="MS PMincho"/>
              <a:sym typeface="MS PMincho"/>
            </a:endParaRPr>
          </a:p>
          <a:p>
            <a:pPr lvl="0">
              <a:buSzPts val="1300"/>
            </a:pPr>
            <a:r>
              <a:rPr lang="en-US" altLang="ja-JP" sz="1200" dirty="0">
                <a:solidFill>
                  <a:srgbClr val="FF0000"/>
                </a:solidFill>
                <a:latin typeface="MS PMincho"/>
                <a:ea typeface="MS PMincho"/>
                <a:cs typeface="MS PMincho"/>
                <a:sym typeface="MS PMincho"/>
              </a:rPr>
              <a:t>SNS</a:t>
            </a:r>
            <a:r>
              <a:rPr lang="ja-JP" altLang="en-US" sz="1200" dirty="0">
                <a:solidFill>
                  <a:srgbClr val="FF0000"/>
                </a:solidFill>
                <a:latin typeface="MS PMincho"/>
                <a:ea typeface="MS PMincho"/>
                <a:cs typeface="MS PMincho"/>
                <a:sym typeface="MS PMincho"/>
              </a:rPr>
              <a:t>上に投稿した内容に関しての苦情やクレームには、</a:t>
            </a:r>
            <a:r>
              <a:rPr lang="en-US" altLang="ja-JP" sz="1200" dirty="0">
                <a:solidFill>
                  <a:srgbClr val="FF0000"/>
                </a:solidFill>
                <a:latin typeface="MS PMincho"/>
                <a:ea typeface="MS PMincho"/>
                <a:cs typeface="MS PMincho"/>
                <a:sym typeface="MS PMincho"/>
              </a:rPr>
              <a:t>SCAJ</a:t>
            </a:r>
            <a:r>
              <a:rPr lang="ja-JP" altLang="en-US" sz="1200" dirty="0">
                <a:solidFill>
                  <a:srgbClr val="FF0000"/>
                </a:solidFill>
                <a:latin typeface="MS PMincho"/>
                <a:ea typeface="MS PMincho"/>
                <a:cs typeface="MS PMincho"/>
                <a:sym typeface="MS PMincho"/>
              </a:rPr>
              <a:t>では一切の責任を負いかねます。</a:t>
            </a:r>
            <a:endParaRPr lang="en-US" altLang="ja-JP" sz="1200" dirty="0">
              <a:solidFill>
                <a:srgbClr val="FF0000"/>
              </a:solidFill>
              <a:latin typeface="MS PMincho"/>
              <a:ea typeface="MS PMincho"/>
              <a:cs typeface="MS PMincho"/>
              <a:sym typeface="MS PMincho"/>
            </a:endParaRPr>
          </a:p>
          <a:p>
            <a:pPr lvl="0">
              <a:buSzPts val="1300"/>
            </a:pPr>
            <a:endParaRPr lang="en-US" altLang="ja-JP" sz="1200"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a:p>
            <a:pPr lvl="0">
              <a:buSzPts val="1300"/>
            </a:pPr>
            <a:endParaRPr lang="en-US" altLang="ja-JP" sz="1300" b="1" dirty="0">
              <a:latin typeface="MS PMincho"/>
              <a:ea typeface="MS PMincho"/>
              <a:cs typeface="MS PMincho"/>
              <a:sym typeface="MS PMinch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cxnSp>
        <p:nvCxnSpPr>
          <p:cNvPr id="125" name="Google Shape;125;p4"/>
          <p:cNvCxnSpPr/>
          <p:nvPr/>
        </p:nvCxnSpPr>
        <p:spPr>
          <a:xfrm>
            <a:off x="5346800" y="754095"/>
            <a:ext cx="0" cy="7560000"/>
          </a:xfrm>
          <a:prstGeom prst="straightConnector1">
            <a:avLst/>
          </a:prstGeom>
          <a:noFill/>
          <a:ln w="9525" cap="flat" cmpd="sng">
            <a:solidFill>
              <a:srgbClr val="D8D8D8"/>
            </a:solidFill>
            <a:prstDash val="solid"/>
            <a:miter lim="800000"/>
            <a:headEnd type="none" w="sm" len="sm"/>
            <a:tailEnd type="none" w="sm" len="sm"/>
          </a:ln>
        </p:spPr>
      </p:cxnSp>
      <p:cxnSp>
        <p:nvCxnSpPr>
          <p:cNvPr id="126" name="Google Shape;126;p4"/>
          <p:cNvCxnSpPr/>
          <p:nvPr/>
        </p:nvCxnSpPr>
        <p:spPr>
          <a:xfrm rot="10800000" flipH="1">
            <a:off x="0" y="2721081"/>
            <a:ext cx="10693500" cy="27000"/>
          </a:xfrm>
          <a:prstGeom prst="straightConnector1">
            <a:avLst/>
          </a:prstGeom>
          <a:noFill/>
          <a:ln w="76200" cap="flat" cmpd="sng">
            <a:solidFill>
              <a:schemeClr val="lt1"/>
            </a:solidFill>
            <a:prstDash val="solid"/>
            <a:miter lim="800000"/>
            <a:headEnd type="none" w="sm" len="sm"/>
            <a:tailEnd type="none" w="sm" len="sm"/>
          </a:ln>
        </p:spPr>
      </p:cxnSp>
      <p:sp>
        <p:nvSpPr>
          <p:cNvPr id="127" name="Google Shape;127;p4"/>
          <p:cNvSpPr txBox="1"/>
          <p:nvPr/>
        </p:nvSpPr>
        <p:spPr>
          <a:xfrm>
            <a:off x="156359" y="212951"/>
            <a:ext cx="4976227" cy="6018102"/>
          </a:xfrm>
          <a:prstGeom prst="rect">
            <a:avLst/>
          </a:prstGeom>
          <a:noFill/>
          <a:ln>
            <a:noFill/>
          </a:ln>
        </p:spPr>
        <p:txBody>
          <a:bodyPr spcFirstLastPara="1" wrap="square" lIns="92475" tIns="46250" rIns="92475" bIns="4625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ja" sz="1300" b="1" i="0" u="none" strike="noStrike" cap="none" dirty="0">
                <a:solidFill>
                  <a:schemeClr val="dk1"/>
                </a:solidFill>
                <a:latin typeface="MS PMincho"/>
                <a:ea typeface="MS PMincho"/>
                <a:cs typeface="MS PMincho"/>
                <a:sym typeface="MS PMincho"/>
              </a:rPr>
              <a:t>§</a:t>
            </a:r>
            <a:r>
              <a:rPr lang="ja-JP" altLang="en-US" sz="1300" b="1" dirty="0">
                <a:solidFill>
                  <a:schemeClr val="dk1"/>
                </a:solidFill>
                <a:latin typeface="MS PMincho"/>
                <a:ea typeface="MS PMincho"/>
                <a:cs typeface="MS PMincho"/>
                <a:sym typeface="MS PMincho"/>
              </a:rPr>
              <a:t>課題豆</a:t>
            </a:r>
            <a:endParaRPr sz="1300" b="1"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600" b="1"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JP" altLang="en-US" sz="1200" dirty="0">
                <a:solidFill>
                  <a:schemeClr val="dk1"/>
                </a:solidFill>
                <a:latin typeface="MS PMincho"/>
                <a:ea typeface="MS PMincho"/>
                <a:cs typeface="MS PMincho"/>
                <a:sym typeface="MS PMincho"/>
              </a:rPr>
              <a:t>今回のテーマはブレンドということで、</a:t>
            </a:r>
            <a:r>
              <a:rPr lang="en-US" altLang="ja-JP" sz="1200" dirty="0">
                <a:solidFill>
                  <a:schemeClr val="dk1"/>
                </a:solidFill>
                <a:latin typeface="MS PMincho"/>
                <a:ea typeface="MS PMincho"/>
                <a:cs typeface="MS PMincho"/>
                <a:sym typeface="MS PMincho"/>
              </a:rPr>
              <a:t>3</a:t>
            </a:r>
            <a:r>
              <a:rPr lang="ja-JP" altLang="en-US" sz="1200" dirty="0" err="1">
                <a:solidFill>
                  <a:schemeClr val="dk1"/>
                </a:solidFill>
                <a:latin typeface="MS PMincho"/>
                <a:ea typeface="MS PMincho"/>
                <a:cs typeface="MS PMincho"/>
                <a:sym typeface="MS PMincho"/>
              </a:rPr>
              <a:t>つの</a:t>
            </a:r>
            <a:r>
              <a:rPr lang="ja-JP" altLang="en-US" sz="1200" dirty="0">
                <a:solidFill>
                  <a:schemeClr val="dk1"/>
                </a:solidFill>
                <a:latin typeface="MS PMincho"/>
                <a:ea typeface="MS PMincho"/>
                <a:cs typeface="MS PMincho"/>
                <a:sym typeface="MS PMincho"/>
              </a:rPr>
              <a:t>異なる産地を用意しています。</a:t>
            </a:r>
            <a:endParaRPr lang="en-US" altLang="ja-JP"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en-US" altLang="ja-JP" sz="1200" b="0" i="0" u="none" strike="noStrike" cap="none" dirty="0">
                <a:solidFill>
                  <a:schemeClr val="dk1"/>
                </a:solidFill>
                <a:latin typeface="MS PMincho"/>
                <a:ea typeface="MS PMincho"/>
                <a:cs typeface="MS PMincho"/>
                <a:sym typeface="MS PMincho"/>
              </a:rPr>
              <a:t>3</a:t>
            </a:r>
            <a:r>
              <a:rPr lang="ja-JP" altLang="en-US" sz="1200" b="0" i="0" u="none" strike="noStrike" cap="none" dirty="0">
                <a:solidFill>
                  <a:schemeClr val="dk1"/>
                </a:solidFill>
                <a:latin typeface="MS PMincho"/>
                <a:ea typeface="MS PMincho"/>
                <a:cs typeface="MS PMincho"/>
                <a:sym typeface="MS PMincho"/>
              </a:rPr>
              <a:t>種の豆を必ずブレンドするようにしてください。</a:t>
            </a:r>
            <a:endParaRPr lang="en-US" altLang="ja-JP"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lang="en-US" altLang="ja-JP"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JP" altLang="en-US" sz="1200" b="1" i="0" u="none" strike="noStrike" cap="none" dirty="0">
                <a:solidFill>
                  <a:schemeClr val="dk1"/>
                </a:solidFill>
                <a:latin typeface="MS PMincho"/>
                <a:ea typeface="MS PMincho"/>
                <a:cs typeface="MS PMincho"/>
                <a:sym typeface="MS PMincho"/>
              </a:rPr>
              <a:t>①</a:t>
            </a:r>
            <a:r>
              <a:rPr lang="en-US" altLang="ja-JP" sz="1200" b="1" i="0" u="none" strike="noStrike" cap="none" dirty="0">
                <a:solidFill>
                  <a:schemeClr val="dk1"/>
                </a:solidFill>
                <a:latin typeface="MS PMincho"/>
                <a:ea typeface="MS PMincho"/>
                <a:cs typeface="MS PMincho"/>
                <a:sym typeface="MS PMincho"/>
              </a:rPr>
              <a:t>Brazil</a:t>
            </a:r>
          </a:p>
          <a:p>
            <a:pPr marL="0" marR="0" lvl="0" indent="0" algn="l" rtl="0">
              <a:lnSpc>
                <a:spcPct val="100000"/>
              </a:lnSpc>
              <a:spcBef>
                <a:spcPts val="0"/>
              </a:spcBef>
              <a:spcAft>
                <a:spcPts val="0"/>
              </a:spcAft>
              <a:buClr>
                <a:srgbClr val="000000"/>
              </a:buClr>
              <a:buSzPts val="1200"/>
              <a:buFont typeface="Arial"/>
              <a:buNone/>
            </a:pPr>
            <a:r>
              <a:rPr lang="ja-JP" altLang="en-US" sz="1200" dirty="0">
                <a:solidFill>
                  <a:schemeClr val="dk1"/>
                </a:solidFill>
                <a:latin typeface="MS PMincho"/>
                <a:ea typeface="MS PMincho"/>
                <a:cs typeface="MS PMincho"/>
                <a:sym typeface="MS PMincho"/>
              </a:rPr>
              <a:t>地域：</a:t>
            </a:r>
            <a:r>
              <a:rPr lang="en-US" altLang="ja-JP" sz="1200" dirty="0" err="1">
                <a:solidFill>
                  <a:schemeClr val="dk1"/>
                </a:solidFill>
                <a:latin typeface="MS PMincho"/>
                <a:ea typeface="MS PMincho"/>
                <a:cs typeface="MS PMincho"/>
                <a:sym typeface="MS PMincho"/>
              </a:rPr>
              <a:t>Matas</a:t>
            </a:r>
            <a:r>
              <a:rPr lang="en-US" altLang="ja-JP" sz="1200" dirty="0">
                <a:solidFill>
                  <a:schemeClr val="dk1"/>
                </a:solidFill>
                <a:latin typeface="MS PMincho"/>
                <a:ea typeface="MS PMincho"/>
                <a:cs typeface="MS PMincho"/>
                <a:sym typeface="MS PMincho"/>
              </a:rPr>
              <a:t> de Minas</a:t>
            </a:r>
          </a:p>
          <a:p>
            <a:pPr marL="0" marR="0" lvl="0" indent="0" algn="l" rtl="0">
              <a:lnSpc>
                <a:spcPct val="100000"/>
              </a:lnSpc>
              <a:spcBef>
                <a:spcPts val="0"/>
              </a:spcBef>
              <a:spcAft>
                <a:spcPts val="0"/>
              </a:spcAft>
              <a:buClr>
                <a:srgbClr val="000000"/>
              </a:buClr>
              <a:buSzPts val="1200"/>
              <a:buFont typeface="Arial"/>
              <a:buNone/>
            </a:pPr>
            <a:r>
              <a:rPr lang="en-US" altLang="ja-JP" sz="1200" dirty="0">
                <a:solidFill>
                  <a:schemeClr val="dk1"/>
                </a:solidFill>
                <a:latin typeface="MS PMincho"/>
                <a:ea typeface="MS PMincho"/>
                <a:cs typeface="MS PMincho"/>
                <a:sym typeface="MS PMincho"/>
              </a:rPr>
              <a:t>        </a:t>
            </a:r>
            <a:r>
              <a:rPr lang="en-US" altLang="ja-JP" sz="1200" dirty="0" err="1">
                <a:solidFill>
                  <a:schemeClr val="dk1"/>
                </a:solidFill>
                <a:latin typeface="MS PMincho"/>
                <a:ea typeface="MS PMincho"/>
                <a:cs typeface="MS PMincho"/>
                <a:sym typeface="MS PMincho"/>
              </a:rPr>
              <a:t>Caparao</a:t>
            </a:r>
            <a:r>
              <a:rPr lang="ja-JP" altLang="en-US" sz="1200" dirty="0">
                <a:solidFill>
                  <a:schemeClr val="dk1"/>
                </a:solidFill>
                <a:latin typeface="MS PMincho"/>
                <a:ea typeface="MS PMincho"/>
                <a:cs typeface="MS PMincho"/>
                <a:sym typeface="MS PMincho"/>
              </a:rPr>
              <a:t>（カパラオ）</a:t>
            </a:r>
            <a:endParaRPr lang="en-US" altLang="ja-JP"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JP" altLang="en-US" sz="1200" dirty="0">
                <a:solidFill>
                  <a:schemeClr val="dk1"/>
                </a:solidFill>
                <a:latin typeface="MS PMincho"/>
                <a:ea typeface="MS PMincho"/>
                <a:cs typeface="MS PMincho"/>
                <a:sym typeface="MS PMincho"/>
              </a:rPr>
              <a:t>標高：</a:t>
            </a:r>
            <a:r>
              <a:rPr lang="en-US" altLang="ja-JP" sz="1200" dirty="0">
                <a:solidFill>
                  <a:schemeClr val="dk1"/>
                </a:solidFill>
                <a:latin typeface="MS PMincho"/>
                <a:ea typeface="MS PMincho"/>
                <a:cs typeface="MS PMincho"/>
                <a:sym typeface="MS PMincho"/>
              </a:rPr>
              <a:t>900</a:t>
            </a:r>
            <a:r>
              <a:rPr lang="ja-JP" altLang="en-US" sz="1200" dirty="0">
                <a:solidFill>
                  <a:schemeClr val="dk1"/>
                </a:solidFill>
                <a:latin typeface="MS PMincho"/>
                <a:ea typeface="MS PMincho"/>
                <a:cs typeface="MS PMincho"/>
                <a:sym typeface="MS PMincho"/>
              </a:rPr>
              <a:t>～</a:t>
            </a:r>
            <a:r>
              <a:rPr lang="en-US" altLang="ja-JP" sz="1200" dirty="0">
                <a:solidFill>
                  <a:schemeClr val="dk1"/>
                </a:solidFill>
                <a:latin typeface="MS PMincho"/>
                <a:ea typeface="MS PMincho"/>
                <a:cs typeface="MS PMincho"/>
                <a:sym typeface="MS PMincho"/>
              </a:rPr>
              <a:t>1,400</a:t>
            </a:r>
            <a:r>
              <a:rPr lang="ja-JP" altLang="en-US" sz="1200" dirty="0" err="1">
                <a:solidFill>
                  <a:schemeClr val="dk1"/>
                </a:solidFill>
                <a:latin typeface="MS PMincho"/>
                <a:ea typeface="MS PMincho"/>
                <a:cs typeface="MS PMincho"/>
                <a:sym typeface="MS PMincho"/>
              </a:rPr>
              <a:t>ｍ</a:t>
            </a:r>
            <a:endParaRPr lang="en-US" altLang="ja-JP"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JP" altLang="en-US" sz="1200" dirty="0">
                <a:solidFill>
                  <a:schemeClr val="dk1"/>
                </a:solidFill>
                <a:latin typeface="MS PMincho"/>
                <a:ea typeface="MS PMincho"/>
                <a:cs typeface="MS PMincho"/>
                <a:sym typeface="MS PMincho"/>
              </a:rPr>
              <a:t>精製：</a:t>
            </a:r>
            <a:r>
              <a:rPr lang="en-US" altLang="ja-JP" sz="1200" dirty="0">
                <a:solidFill>
                  <a:schemeClr val="dk1"/>
                </a:solidFill>
                <a:latin typeface="MS PMincho"/>
                <a:ea typeface="MS PMincho"/>
                <a:cs typeface="MS PMincho"/>
                <a:sym typeface="MS PMincho"/>
              </a:rPr>
              <a:t>Natural</a:t>
            </a:r>
          </a:p>
          <a:p>
            <a:pPr marL="0" marR="0" lvl="0" indent="0" algn="l" rtl="0">
              <a:lnSpc>
                <a:spcPct val="100000"/>
              </a:lnSpc>
              <a:spcBef>
                <a:spcPts val="0"/>
              </a:spcBef>
              <a:spcAft>
                <a:spcPts val="0"/>
              </a:spcAft>
              <a:buClr>
                <a:srgbClr val="000000"/>
              </a:buClr>
              <a:buSzPts val="1200"/>
              <a:buFont typeface="Arial"/>
              <a:buNone/>
            </a:pPr>
            <a:r>
              <a:rPr lang="en-US" altLang="ja-JP" sz="1200" dirty="0">
                <a:solidFill>
                  <a:schemeClr val="dk1"/>
                </a:solidFill>
                <a:latin typeface="MS PMincho"/>
                <a:ea typeface="MS PMincho"/>
                <a:cs typeface="MS PMincho"/>
                <a:sym typeface="MS PMincho"/>
              </a:rPr>
              <a:t>Crop:24/25</a:t>
            </a:r>
          </a:p>
          <a:p>
            <a:pPr marL="0" marR="0" lvl="0" indent="0" algn="l" rtl="0">
              <a:lnSpc>
                <a:spcPct val="100000"/>
              </a:lnSpc>
              <a:spcBef>
                <a:spcPts val="0"/>
              </a:spcBef>
              <a:spcAft>
                <a:spcPts val="0"/>
              </a:spcAft>
              <a:buClr>
                <a:srgbClr val="000000"/>
              </a:buClr>
              <a:buSzPts val="1200"/>
              <a:buFont typeface="Arial"/>
              <a:buNone/>
            </a:pPr>
            <a:endParaRPr lang="en-US" altLang="ja-JP"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JP" altLang="en-US" sz="1200" b="1" i="0" u="none" strike="noStrike" cap="none" dirty="0">
                <a:solidFill>
                  <a:schemeClr val="dk1"/>
                </a:solidFill>
                <a:latin typeface="MS PMincho"/>
                <a:ea typeface="MS PMincho"/>
                <a:cs typeface="MS PMincho"/>
                <a:sym typeface="MS PMincho"/>
              </a:rPr>
              <a:t>②</a:t>
            </a:r>
            <a:r>
              <a:rPr lang="en-US" altLang="ja-JP" sz="1200" b="1" i="0" u="none" strike="noStrike" cap="none" dirty="0" err="1">
                <a:solidFill>
                  <a:schemeClr val="dk1"/>
                </a:solidFill>
                <a:latin typeface="MS PMincho"/>
                <a:ea typeface="MS PMincho"/>
                <a:cs typeface="MS PMincho"/>
                <a:sym typeface="MS PMincho"/>
              </a:rPr>
              <a:t>Guatemara</a:t>
            </a:r>
            <a:endParaRPr lang="en-US" altLang="ja-JP" sz="1200" b="1" i="0" u="none" strike="noStrike" cap="none" dirty="0">
              <a:solidFill>
                <a:schemeClr val="dk1"/>
              </a:solidFill>
              <a:latin typeface="MS PMincho"/>
              <a:ea typeface="MS PMincho"/>
              <a:cs typeface="MS PMincho"/>
              <a:sym typeface="MS PMincho"/>
            </a:endParaRPr>
          </a:p>
          <a:p>
            <a:pPr lvl="0">
              <a:buSzPts val="1200"/>
            </a:pPr>
            <a:r>
              <a:rPr lang="ja-JP" altLang="en-US" sz="1200" dirty="0">
                <a:solidFill>
                  <a:schemeClr val="dk1"/>
                </a:solidFill>
                <a:latin typeface="MS PMincho"/>
                <a:ea typeface="MS PMincho"/>
                <a:cs typeface="MS PMincho"/>
                <a:sym typeface="MS PMincho"/>
              </a:rPr>
              <a:t>地域：</a:t>
            </a:r>
            <a:r>
              <a:rPr lang="en-US" altLang="ja-JP" sz="1200" dirty="0">
                <a:solidFill>
                  <a:schemeClr val="dk1"/>
                </a:solidFill>
                <a:latin typeface="MS PMincho"/>
                <a:ea typeface="MS PMincho"/>
                <a:cs typeface="MS PMincho"/>
                <a:sym typeface="MS PMincho"/>
              </a:rPr>
              <a:t>Huehuetenango</a:t>
            </a:r>
            <a:r>
              <a:rPr lang="ja-JP" altLang="en-US" sz="1200" dirty="0">
                <a:solidFill>
                  <a:schemeClr val="dk1"/>
                </a:solidFill>
                <a:latin typeface="MS PMincho"/>
                <a:ea typeface="MS PMincho"/>
                <a:cs typeface="MS PMincho"/>
                <a:sym typeface="MS PMincho"/>
              </a:rPr>
              <a:t>　</a:t>
            </a:r>
            <a:endParaRPr lang="en-US" altLang="ja-JP" sz="1200" dirty="0">
              <a:solidFill>
                <a:schemeClr val="dk1"/>
              </a:solidFill>
              <a:latin typeface="MS PMincho"/>
              <a:ea typeface="MS PMincho"/>
              <a:cs typeface="MS PMincho"/>
              <a:sym typeface="MS PMincho"/>
            </a:endParaRPr>
          </a:p>
          <a:p>
            <a:pPr lvl="0">
              <a:buSzPts val="1200"/>
            </a:pPr>
            <a:r>
              <a:rPr lang="ja-JP" altLang="en-US" sz="1200" dirty="0">
                <a:solidFill>
                  <a:schemeClr val="bg1"/>
                </a:solidFill>
                <a:latin typeface="MS PMincho"/>
                <a:ea typeface="MS PMincho"/>
                <a:cs typeface="MS PMincho"/>
                <a:sym typeface="MS PMincho"/>
              </a:rPr>
              <a:t>地域：</a:t>
            </a:r>
            <a:r>
              <a:rPr lang="en-US" altLang="ja-JP" sz="1200" dirty="0">
                <a:solidFill>
                  <a:schemeClr val="dk1"/>
                </a:solidFill>
                <a:latin typeface="MS PMincho"/>
                <a:ea typeface="MS PMincho"/>
                <a:cs typeface="MS PMincho"/>
                <a:sym typeface="MS PMincho"/>
              </a:rPr>
              <a:t>San Pedro </a:t>
            </a:r>
            <a:r>
              <a:rPr lang="en-US" altLang="ja-JP" sz="1200" dirty="0" err="1">
                <a:solidFill>
                  <a:schemeClr val="dk1"/>
                </a:solidFill>
                <a:latin typeface="MS PMincho"/>
                <a:ea typeface="MS PMincho"/>
                <a:cs typeface="MS PMincho"/>
                <a:sym typeface="MS PMincho"/>
              </a:rPr>
              <a:t>Necta</a:t>
            </a:r>
            <a:r>
              <a:rPr lang="ja-JP" altLang="en-US" sz="1200" dirty="0">
                <a:solidFill>
                  <a:schemeClr val="dk1"/>
                </a:solidFill>
                <a:latin typeface="MS PMincho"/>
                <a:ea typeface="MS PMincho"/>
                <a:cs typeface="MS PMincho"/>
                <a:sym typeface="MS PMincho"/>
              </a:rPr>
              <a:t>（サン・ペドロ・ネクタ）</a:t>
            </a:r>
            <a:endParaRPr lang="en-US" altLang="ja-JP" sz="1200" dirty="0">
              <a:solidFill>
                <a:schemeClr val="dk1"/>
              </a:solidFill>
              <a:latin typeface="MS PMincho"/>
              <a:ea typeface="MS PMincho"/>
              <a:cs typeface="MS PMincho"/>
              <a:sym typeface="MS PMincho"/>
            </a:endParaRPr>
          </a:p>
          <a:p>
            <a:pPr lvl="0">
              <a:buSzPts val="1200"/>
            </a:pPr>
            <a:r>
              <a:rPr lang="ja-JP" altLang="en-US" sz="1200" dirty="0">
                <a:solidFill>
                  <a:schemeClr val="dk1"/>
                </a:solidFill>
                <a:latin typeface="MS PMincho"/>
                <a:ea typeface="MS PMincho"/>
                <a:cs typeface="MS PMincho"/>
                <a:sym typeface="MS PMincho"/>
              </a:rPr>
              <a:t>標高：</a:t>
            </a:r>
            <a:r>
              <a:rPr lang="en-US" altLang="ja-JP" sz="1200" dirty="0">
                <a:solidFill>
                  <a:schemeClr val="dk1"/>
                </a:solidFill>
                <a:latin typeface="MS PMincho"/>
                <a:ea typeface="MS PMincho"/>
                <a:cs typeface="MS PMincho"/>
                <a:sym typeface="MS PMincho"/>
              </a:rPr>
              <a:t>1,670</a:t>
            </a:r>
            <a:r>
              <a:rPr lang="ja-JP" altLang="en-US" sz="1200" dirty="0">
                <a:solidFill>
                  <a:schemeClr val="dk1"/>
                </a:solidFill>
                <a:latin typeface="MS PMincho"/>
                <a:ea typeface="MS PMincho"/>
                <a:cs typeface="MS PMincho"/>
                <a:sym typeface="MS PMincho"/>
              </a:rPr>
              <a:t>～</a:t>
            </a:r>
            <a:r>
              <a:rPr lang="en-US" altLang="ja-JP" sz="1200" dirty="0">
                <a:solidFill>
                  <a:schemeClr val="dk1"/>
                </a:solidFill>
                <a:latin typeface="MS PMincho"/>
                <a:ea typeface="MS PMincho"/>
                <a:cs typeface="MS PMincho"/>
                <a:sym typeface="MS PMincho"/>
              </a:rPr>
              <a:t>1,980</a:t>
            </a:r>
            <a:r>
              <a:rPr lang="ja-JP" altLang="en-US" sz="1200" dirty="0" err="1">
                <a:solidFill>
                  <a:schemeClr val="dk1"/>
                </a:solidFill>
                <a:latin typeface="MS PMincho"/>
                <a:ea typeface="MS PMincho"/>
                <a:cs typeface="MS PMincho"/>
                <a:sym typeface="MS PMincho"/>
              </a:rPr>
              <a:t>ｍ</a:t>
            </a:r>
            <a:endParaRPr lang="en-US" altLang="ja-JP" sz="1200" dirty="0">
              <a:solidFill>
                <a:schemeClr val="dk1"/>
              </a:solidFill>
              <a:latin typeface="MS PMincho"/>
              <a:ea typeface="MS PMincho"/>
              <a:cs typeface="MS PMincho"/>
              <a:sym typeface="MS PMincho"/>
            </a:endParaRPr>
          </a:p>
          <a:p>
            <a:pPr lvl="0">
              <a:buSzPts val="1200"/>
            </a:pPr>
            <a:r>
              <a:rPr lang="ja-JP" altLang="en-US" sz="1200" dirty="0">
                <a:solidFill>
                  <a:schemeClr val="dk1"/>
                </a:solidFill>
                <a:latin typeface="MS PMincho"/>
                <a:ea typeface="MS PMincho"/>
                <a:cs typeface="MS PMincho"/>
                <a:sym typeface="MS PMincho"/>
              </a:rPr>
              <a:t>精製：</a:t>
            </a:r>
            <a:r>
              <a:rPr lang="en-US" altLang="ja-JP" sz="1200" dirty="0">
                <a:solidFill>
                  <a:schemeClr val="dk1"/>
                </a:solidFill>
                <a:latin typeface="MS PMincho"/>
                <a:ea typeface="MS PMincho"/>
                <a:cs typeface="MS PMincho"/>
                <a:sym typeface="MS PMincho"/>
              </a:rPr>
              <a:t>Fully Washed</a:t>
            </a:r>
          </a:p>
          <a:p>
            <a:pPr marL="0" marR="0" lvl="0" indent="0" algn="l" rtl="0">
              <a:lnSpc>
                <a:spcPct val="100000"/>
              </a:lnSpc>
              <a:spcBef>
                <a:spcPts val="0"/>
              </a:spcBef>
              <a:spcAft>
                <a:spcPts val="0"/>
              </a:spcAft>
              <a:buClr>
                <a:srgbClr val="000000"/>
              </a:buClr>
              <a:buSzPts val="1200"/>
              <a:buFont typeface="Arial"/>
              <a:buNone/>
            </a:pPr>
            <a:r>
              <a:rPr lang="en-US" altLang="ja-JP" sz="1200" b="0" i="0" u="none" strike="noStrike" cap="none" dirty="0">
                <a:solidFill>
                  <a:schemeClr val="dk1"/>
                </a:solidFill>
                <a:latin typeface="MS PMincho"/>
                <a:ea typeface="MS PMincho"/>
                <a:cs typeface="MS PMincho"/>
                <a:sym typeface="MS PMincho"/>
              </a:rPr>
              <a:t>Crop:23/24</a:t>
            </a:r>
          </a:p>
          <a:p>
            <a:pPr marL="0" marR="0" lvl="0" indent="0" algn="l" rtl="0">
              <a:lnSpc>
                <a:spcPct val="100000"/>
              </a:lnSpc>
              <a:spcBef>
                <a:spcPts val="0"/>
              </a:spcBef>
              <a:spcAft>
                <a:spcPts val="0"/>
              </a:spcAft>
              <a:buClr>
                <a:srgbClr val="000000"/>
              </a:buClr>
              <a:buSzPts val="1200"/>
              <a:buFont typeface="Arial"/>
              <a:buNone/>
            </a:pPr>
            <a:endParaRPr lang="en-US" altLang="ja-JP"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JP" altLang="en-US" sz="1200" b="1" dirty="0">
                <a:solidFill>
                  <a:schemeClr val="dk1"/>
                </a:solidFill>
                <a:latin typeface="MS PMincho"/>
                <a:ea typeface="MS PMincho"/>
                <a:cs typeface="MS PMincho"/>
                <a:sym typeface="MS PMincho"/>
              </a:rPr>
              <a:t>③</a:t>
            </a:r>
            <a:r>
              <a:rPr lang="en-US" altLang="ja-JP" sz="1200" b="1" dirty="0">
                <a:solidFill>
                  <a:schemeClr val="dk1"/>
                </a:solidFill>
                <a:latin typeface="MS PMincho"/>
                <a:ea typeface="MS PMincho"/>
                <a:cs typeface="MS PMincho"/>
                <a:sym typeface="MS PMincho"/>
              </a:rPr>
              <a:t>Kenya</a:t>
            </a:r>
            <a:endParaRPr sz="1200" b="1" i="0" u="none" strike="noStrike" cap="none" dirty="0">
              <a:solidFill>
                <a:schemeClr val="dk1"/>
              </a:solidFill>
              <a:latin typeface="MS PMincho"/>
              <a:ea typeface="MS PMincho"/>
              <a:cs typeface="MS PMincho"/>
              <a:sym typeface="MS PMincho"/>
            </a:endParaRPr>
          </a:p>
          <a:p>
            <a:pPr lvl="0">
              <a:buSzPts val="1200"/>
            </a:pPr>
            <a:r>
              <a:rPr lang="ja-JP" altLang="en-US" sz="1200" dirty="0">
                <a:solidFill>
                  <a:schemeClr val="dk1"/>
                </a:solidFill>
                <a:latin typeface="MS PMincho"/>
                <a:ea typeface="MS PMincho"/>
                <a:cs typeface="MS PMincho"/>
                <a:sym typeface="MS PMincho"/>
              </a:rPr>
              <a:t>地域：</a:t>
            </a:r>
            <a:r>
              <a:rPr lang="en-US" altLang="ja-JP" sz="1200" dirty="0">
                <a:solidFill>
                  <a:schemeClr val="dk1"/>
                </a:solidFill>
                <a:latin typeface="MS PMincho"/>
                <a:ea typeface="MS PMincho"/>
                <a:cs typeface="MS PMincho"/>
                <a:sym typeface="MS PMincho"/>
              </a:rPr>
              <a:t>Embu</a:t>
            </a:r>
            <a:r>
              <a:rPr lang="ja-JP" altLang="en-US" sz="1200" dirty="0">
                <a:solidFill>
                  <a:schemeClr val="dk1"/>
                </a:solidFill>
                <a:latin typeface="MS PMincho"/>
                <a:ea typeface="MS PMincho"/>
                <a:cs typeface="MS PMincho"/>
                <a:sym typeface="MS PMincho"/>
              </a:rPr>
              <a:t>（エンブ）</a:t>
            </a:r>
            <a:endParaRPr lang="en-US" altLang="ja-JP" sz="1200" dirty="0">
              <a:solidFill>
                <a:schemeClr val="dk1"/>
              </a:solidFill>
              <a:latin typeface="MS PMincho"/>
              <a:ea typeface="MS PMincho"/>
              <a:cs typeface="MS PMincho"/>
              <a:sym typeface="MS PMincho"/>
            </a:endParaRPr>
          </a:p>
          <a:p>
            <a:pPr lvl="0">
              <a:buSzPts val="1200"/>
            </a:pPr>
            <a:r>
              <a:rPr lang="ja-JP" altLang="en-US" sz="1200" dirty="0">
                <a:solidFill>
                  <a:schemeClr val="dk1"/>
                </a:solidFill>
                <a:latin typeface="MS PMincho"/>
                <a:ea typeface="MS PMincho"/>
                <a:cs typeface="MS PMincho"/>
                <a:sym typeface="MS PMincho"/>
              </a:rPr>
              <a:t>施設：</a:t>
            </a:r>
            <a:r>
              <a:rPr lang="en-US" altLang="ja-JP" sz="1200" dirty="0" err="1">
                <a:solidFill>
                  <a:schemeClr val="dk1"/>
                </a:solidFill>
                <a:latin typeface="MS PMincho"/>
                <a:ea typeface="MS PMincho"/>
                <a:cs typeface="MS PMincho"/>
                <a:sym typeface="MS PMincho"/>
              </a:rPr>
              <a:t>Gakunde</a:t>
            </a:r>
            <a:r>
              <a:rPr lang="en-US" altLang="ja-JP" sz="1200" dirty="0">
                <a:solidFill>
                  <a:schemeClr val="dk1"/>
                </a:solidFill>
                <a:latin typeface="MS PMincho"/>
                <a:ea typeface="MS PMincho"/>
                <a:cs typeface="MS PMincho"/>
                <a:sym typeface="MS PMincho"/>
              </a:rPr>
              <a:t> Coffee Factory</a:t>
            </a:r>
          </a:p>
          <a:p>
            <a:pPr lvl="0">
              <a:buSzPts val="1200"/>
            </a:pPr>
            <a:r>
              <a:rPr lang="ja-JP" altLang="en-US" sz="1200" dirty="0">
                <a:solidFill>
                  <a:schemeClr val="dk1"/>
                </a:solidFill>
                <a:latin typeface="MS PMincho"/>
                <a:ea typeface="MS PMincho"/>
                <a:cs typeface="MS PMincho"/>
                <a:sym typeface="MS PMincho"/>
              </a:rPr>
              <a:t>標高：</a:t>
            </a:r>
            <a:r>
              <a:rPr lang="en-US" altLang="ja-JP" sz="1200" dirty="0">
                <a:solidFill>
                  <a:schemeClr val="dk1"/>
                </a:solidFill>
                <a:latin typeface="MS PMincho"/>
                <a:ea typeface="MS PMincho"/>
                <a:cs typeface="MS PMincho"/>
                <a:sym typeface="MS PMincho"/>
              </a:rPr>
              <a:t>1,650</a:t>
            </a:r>
            <a:r>
              <a:rPr lang="ja-JP" altLang="en-US" sz="1200" dirty="0" err="1">
                <a:solidFill>
                  <a:schemeClr val="dk1"/>
                </a:solidFill>
                <a:latin typeface="MS PMincho"/>
                <a:ea typeface="MS PMincho"/>
                <a:cs typeface="MS PMincho"/>
                <a:sym typeface="MS PMincho"/>
              </a:rPr>
              <a:t>ｍ</a:t>
            </a:r>
            <a:endParaRPr lang="en-US" altLang="ja-JP" sz="1200" dirty="0">
              <a:solidFill>
                <a:schemeClr val="dk1"/>
              </a:solidFill>
              <a:latin typeface="MS PMincho"/>
              <a:ea typeface="MS PMincho"/>
              <a:cs typeface="MS PMincho"/>
              <a:sym typeface="MS PMincho"/>
            </a:endParaRPr>
          </a:p>
          <a:p>
            <a:pPr lvl="0">
              <a:buSzPts val="1200"/>
            </a:pPr>
            <a:r>
              <a:rPr lang="ja-JP" altLang="en-US" sz="1200" dirty="0">
                <a:solidFill>
                  <a:schemeClr val="dk1"/>
                </a:solidFill>
                <a:latin typeface="MS PMincho"/>
                <a:ea typeface="MS PMincho"/>
                <a:cs typeface="MS PMincho"/>
                <a:sym typeface="MS PMincho"/>
              </a:rPr>
              <a:t>精製：</a:t>
            </a:r>
            <a:r>
              <a:rPr lang="en-US" altLang="ja-JP" sz="1200" dirty="0">
                <a:solidFill>
                  <a:schemeClr val="dk1"/>
                </a:solidFill>
                <a:latin typeface="MS PMincho"/>
                <a:ea typeface="MS PMincho"/>
                <a:cs typeface="MS PMincho"/>
                <a:sym typeface="MS PMincho"/>
              </a:rPr>
              <a:t>Fully Washed</a:t>
            </a:r>
          </a:p>
          <a:p>
            <a:pPr marL="0" marR="0" lvl="0" indent="0" algn="just" rtl="0">
              <a:lnSpc>
                <a:spcPct val="115000"/>
              </a:lnSpc>
              <a:spcBef>
                <a:spcPts val="0"/>
              </a:spcBef>
              <a:spcAft>
                <a:spcPts val="0"/>
              </a:spcAft>
              <a:buClr>
                <a:schemeClr val="dk1"/>
              </a:buClr>
              <a:buSzPts val="1100"/>
              <a:buFont typeface="Arial"/>
              <a:buNone/>
            </a:pPr>
            <a:r>
              <a:rPr lang="en-US" altLang="ja" sz="1200" b="0" i="0" u="none" strike="noStrike" cap="none" dirty="0">
                <a:solidFill>
                  <a:schemeClr val="dk1"/>
                </a:solidFill>
                <a:latin typeface="MS PMincho"/>
                <a:ea typeface="MS PMincho"/>
                <a:cs typeface="MS PMincho"/>
                <a:sym typeface="MS PMincho"/>
              </a:rPr>
              <a:t>Crop:23/24</a:t>
            </a:r>
          </a:p>
          <a:p>
            <a:pPr marL="0" marR="0" lvl="0" indent="0" algn="just" rtl="0">
              <a:lnSpc>
                <a:spcPct val="115000"/>
              </a:lnSpc>
              <a:spcBef>
                <a:spcPts val="0"/>
              </a:spcBef>
              <a:spcAft>
                <a:spcPts val="0"/>
              </a:spcAft>
              <a:buClr>
                <a:schemeClr val="dk1"/>
              </a:buClr>
              <a:buSzPts val="1100"/>
              <a:buFont typeface="Arial"/>
              <a:buNone/>
            </a:pPr>
            <a:endParaRPr lang="en-US" altLang="ja-JP" sz="1200" dirty="0">
              <a:solidFill>
                <a:schemeClr val="dk1"/>
              </a:solidFill>
              <a:latin typeface="MS PMincho"/>
              <a:ea typeface="MS PMincho"/>
              <a:cs typeface="MS PMincho"/>
              <a:sym typeface="MS PMincho"/>
            </a:endParaRPr>
          </a:p>
          <a:p>
            <a:pPr marL="0" marR="0" lvl="0" indent="0" algn="just" rtl="0">
              <a:lnSpc>
                <a:spcPct val="115000"/>
              </a:lnSpc>
              <a:spcBef>
                <a:spcPts val="0"/>
              </a:spcBef>
              <a:spcAft>
                <a:spcPts val="0"/>
              </a:spcAft>
              <a:buClr>
                <a:schemeClr val="dk1"/>
              </a:buClr>
              <a:buSzPts val="1100"/>
              <a:buFont typeface="Arial"/>
              <a:buNone/>
            </a:pPr>
            <a:r>
              <a:rPr lang="ja-JP" altLang="en-US" sz="1100" b="0" i="0" u="none" strike="noStrike" cap="none" dirty="0">
                <a:solidFill>
                  <a:schemeClr val="dk1"/>
                </a:solidFill>
                <a:latin typeface="MS PMincho"/>
                <a:ea typeface="MS PMincho"/>
                <a:cs typeface="MS PMincho"/>
                <a:sym typeface="MS PMincho"/>
              </a:rPr>
              <a:t>各オリジンの詳細は</a:t>
            </a:r>
            <a:r>
              <a:rPr lang="en-US" altLang="ja-JP" sz="1100" b="0" i="0" u="none" strike="noStrike" cap="none" dirty="0">
                <a:solidFill>
                  <a:schemeClr val="dk1"/>
                </a:solidFill>
                <a:latin typeface="MS PMincho"/>
                <a:ea typeface="MS PMincho"/>
                <a:cs typeface="MS PMincho"/>
                <a:sym typeface="MS PMincho"/>
              </a:rPr>
              <a:t>SCAJ</a:t>
            </a:r>
            <a:r>
              <a:rPr lang="ja-JP" altLang="en-US" sz="1100" b="0" i="0" u="none" strike="noStrike" cap="none" dirty="0">
                <a:solidFill>
                  <a:schemeClr val="dk1"/>
                </a:solidFill>
                <a:latin typeface="MS PMincho"/>
                <a:ea typeface="MS PMincho"/>
                <a:cs typeface="MS PMincho"/>
                <a:sym typeface="MS PMincho"/>
              </a:rPr>
              <a:t>の</a:t>
            </a:r>
            <a:r>
              <a:rPr lang="en-US" altLang="ja-JP" sz="1100" b="0" i="0" u="none" strike="noStrike" cap="none" dirty="0">
                <a:solidFill>
                  <a:schemeClr val="dk1"/>
                </a:solidFill>
                <a:latin typeface="MS PMincho"/>
                <a:ea typeface="MS PMincho"/>
                <a:cs typeface="MS PMincho"/>
                <a:sym typeface="MS PMincho"/>
              </a:rPr>
              <a:t>HP</a:t>
            </a:r>
            <a:r>
              <a:rPr lang="ja-JP" altLang="en-US" sz="1100" b="0" i="0" u="none" strike="noStrike" cap="none" dirty="0" err="1">
                <a:solidFill>
                  <a:schemeClr val="dk1"/>
                </a:solidFill>
                <a:latin typeface="MS PMincho"/>
                <a:ea typeface="MS PMincho"/>
                <a:cs typeface="MS PMincho"/>
                <a:sym typeface="MS PMincho"/>
              </a:rPr>
              <a:t>、</a:t>
            </a:r>
            <a:r>
              <a:rPr lang="en-US" altLang="ja-JP" sz="1100" b="0" i="0" u="none" strike="noStrike" cap="none" dirty="0">
                <a:solidFill>
                  <a:schemeClr val="dk1"/>
                </a:solidFill>
                <a:latin typeface="MS PMincho"/>
                <a:ea typeface="MS PMincho"/>
                <a:cs typeface="MS PMincho"/>
                <a:sym typeface="MS PMincho"/>
              </a:rPr>
              <a:t>RMTS2025</a:t>
            </a:r>
            <a:r>
              <a:rPr lang="ja-JP" altLang="en-US" sz="1100" b="0" i="0" u="none" strike="noStrike" cap="none" dirty="0">
                <a:solidFill>
                  <a:schemeClr val="dk1"/>
                </a:solidFill>
                <a:latin typeface="MS PMincho"/>
                <a:ea typeface="MS PMincho"/>
                <a:cs typeface="MS PMincho"/>
                <a:sym typeface="MS PMincho"/>
              </a:rPr>
              <a:t>募集要項に記載がありますので各自ご確認ください。</a:t>
            </a:r>
            <a:endParaRPr lang="en-US" altLang="ja-JP" sz="1100" b="0" i="0" u="none" strike="noStrike" cap="none" dirty="0">
              <a:solidFill>
                <a:schemeClr val="dk1"/>
              </a:solidFill>
              <a:latin typeface="MS PMincho"/>
              <a:ea typeface="MS PMincho"/>
              <a:cs typeface="MS PMincho"/>
              <a:sym typeface="MS PMincho"/>
            </a:endParaRPr>
          </a:p>
          <a:p>
            <a:pPr marL="0" marR="0" lvl="0" indent="0" algn="just" rtl="0">
              <a:lnSpc>
                <a:spcPct val="115000"/>
              </a:lnSpc>
              <a:spcBef>
                <a:spcPts val="0"/>
              </a:spcBef>
              <a:spcAft>
                <a:spcPts val="0"/>
              </a:spcAft>
              <a:buClr>
                <a:schemeClr val="dk1"/>
              </a:buClr>
              <a:buSzPts val="1100"/>
              <a:buFont typeface="Arial"/>
              <a:buNone/>
            </a:pPr>
            <a:r>
              <a:rPr lang="ja-JP" altLang="en-US" sz="1100" b="0" i="0" u="none" strike="noStrike" cap="none" dirty="0">
                <a:solidFill>
                  <a:srgbClr val="FF0000"/>
                </a:solidFill>
                <a:latin typeface="MS PMincho"/>
                <a:ea typeface="MS PMincho"/>
                <a:cs typeface="MS PMincho"/>
                <a:sym typeface="MS PMincho"/>
              </a:rPr>
              <a:t>生豆は</a:t>
            </a:r>
            <a:r>
              <a:rPr lang="en-US" altLang="ja-JP" sz="1100" b="0" i="0" u="none" strike="noStrike" cap="none" dirty="0">
                <a:solidFill>
                  <a:srgbClr val="FF0000"/>
                </a:solidFill>
                <a:latin typeface="MS PMincho"/>
                <a:ea typeface="MS PMincho"/>
                <a:cs typeface="MS PMincho"/>
                <a:sym typeface="MS PMincho"/>
              </a:rPr>
              <a:t>15kg×3</a:t>
            </a:r>
            <a:r>
              <a:rPr lang="ja-JP" altLang="en-US" sz="1100" b="0" i="0" u="none" strike="noStrike" cap="none" dirty="0">
                <a:solidFill>
                  <a:srgbClr val="FF0000"/>
                </a:solidFill>
                <a:latin typeface="MS PMincho"/>
                <a:ea typeface="MS PMincho"/>
                <a:cs typeface="MS PMincho"/>
                <a:sym typeface="MS PMincho"/>
              </a:rPr>
              <a:t>銘柄の計</a:t>
            </a:r>
            <a:r>
              <a:rPr lang="en-US" altLang="ja-JP" sz="1100" b="0" i="0" u="none" strike="noStrike" cap="none" dirty="0">
                <a:solidFill>
                  <a:srgbClr val="FF0000"/>
                </a:solidFill>
                <a:latin typeface="MS PMincho"/>
                <a:ea typeface="MS PMincho"/>
                <a:cs typeface="MS PMincho"/>
                <a:sym typeface="MS PMincho"/>
              </a:rPr>
              <a:t>45kg</a:t>
            </a:r>
            <a:r>
              <a:rPr lang="ja-JP" altLang="en-US" sz="1100" b="0" i="0" u="none" strike="noStrike" cap="none" dirty="0">
                <a:solidFill>
                  <a:srgbClr val="FF0000"/>
                </a:solidFill>
                <a:latin typeface="MS PMincho"/>
                <a:ea typeface="MS PMincho"/>
                <a:cs typeface="MS PMincho"/>
                <a:sym typeface="MS PMincho"/>
              </a:rPr>
              <a:t>を</a:t>
            </a:r>
            <a:r>
              <a:rPr lang="en-US" altLang="ja-JP" sz="1100" b="0" i="0" u="none" strike="noStrike" cap="none" dirty="0">
                <a:solidFill>
                  <a:srgbClr val="FF0000"/>
                </a:solidFill>
                <a:latin typeface="MS PMincho"/>
                <a:ea typeface="MS PMincho"/>
                <a:cs typeface="MS PMincho"/>
                <a:sym typeface="MS PMincho"/>
              </a:rPr>
              <a:t>1</a:t>
            </a:r>
            <a:r>
              <a:rPr lang="ja-JP" altLang="en-US" sz="1100" b="0" i="0" u="none" strike="noStrike" cap="none" dirty="0">
                <a:solidFill>
                  <a:srgbClr val="FF0000"/>
                </a:solidFill>
                <a:latin typeface="MS PMincho"/>
                <a:ea typeface="MS PMincho"/>
                <a:cs typeface="MS PMincho"/>
                <a:sym typeface="MS PMincho"/>
              </a:rPr>
              <a:t>チームに配布いたします。</a:t>
            </a:r>
            <a:r>
              <a:rPr lang="ja-JP" altLang="en-US" sz="1100" b="0" i="0" u="none" strike="noStrike" cap="none" dirty="0">
                <a:solidFill>
                  <a:schemeClr val="dk1"/>
                </a:solidFill>
                <a:latin typeface="MS PMincho"/>
                <a:ea typeface="MS PMincho"/>
                <a:cs typeface="MS PMincho"/>
                <a:sym typeface="MS PMincho"/>
              </a:rPr>
              <a:t>委員会にて小分けして</a:t>
            </a:r>
            <a:r>
              <a:rPr lang="ja-JP" altLang="en-US" sz="1100" dirty="0">
                <a:solidFill>
                  <a:schemeClr val="dk1"/>
                </a:solidFill>
                <a:latin typeface="MS PMincho"/>
                <a:ea typeface="MS PMincho"/>
                <a:cs typeface="MS PMincho"/>
                <a:sym typeface="MS PMincho"/>
              </a:rPr>
              <a:t>お送りいたします。その際は真空パッキングしていないことを予めご了承ください。</a:t>
            </a:r>
            <a:endParaRPr lang="en-US" altLang="ja-JP" sz="1100" b="0" i="0" u="none" strike="noStrike" cap="none" dirty="0">
              <a:solidFill>
                <a:schemeClr val="dk1"/>
              </a:solidFill>
              <a:latin typeface="MS PMincho"/>
              <a:ea typeface="MS PMincho"/>
              <a:cs typeface="MS PMincho"/>
              <a:sym typeface="MS PMincho"/>
            </a:endParaRPr>
          </a:p>
          <a:p>
            <a:pPr marL="0" marR="0" lvl="0" indent="0" algn="just" rtl="0">
              <a:lnSpc>
                <a:spcPct val="115000"/>
              </a:lnSpc>
              <a:spcBef>
                <a:spcPts val="0"/>
              </a:spcBef>
              <a:spcAft>
                <a:spcPts val="0"/>
              </a:spcAft>
              <a:buClr>
                <a:schemeClr val="dk1"/>
              </a:buClr>
              <a:buSzPts val="1100"/>
              <a:buFont typeface="Arial"/>
              <a:buNone/>
            </a:pPr>
            <a:r>
              <a:rPr lang="ja-JP" altLang="en-US" sz="1200" b="0" i="0" u="none" strike="noStrike" cap="none" dirty="0">
                <a:solidFill>
                  <a:schemeClr val="dk1"/>
                </a:solidFill>
                <a:latin typeface="MS PMincho"/>
                <a:ea typeface="MS PMincho"/>
                <a:cs typeface="MS PMincho"/>
                <a:sym typeface="MS PMincho"/>
              </a:rPr>
              <a:t>　</a:t>
            </a:r>
            <a:endParaRPr sz="1200" b="0" i="0" u="none" strike="noStrike" cap="none" dirty="0">
              <a:solidFill>
                <a:schemeClr val="dk1"/>
              </a:solidFill>
              <a:latin typeface="MS PMincho"/>
              <a:ea typeface="MS PMincho"/>
              <a:cs typeface="MS PMincho"/>
              <a:sym typeface="MS PMincho"/>
            </a:endParaRPr>
          </a:p>
        </p:txBody>
      </p:sp>
      <p:sp>
        <p:nvSpPr>
          <p:cNvPr id="128" name="Google Shape;128;p4"/>
          <p:cNvSpPr/>
          <p:nvPr/>
        </p:nvSpPr>
        <p:spPr>
          <a:xfrm>
            <a:off x="5613654" y="212951"/>
            <a:ext cx="4921800" cy="5861621"/>
          </a:xfrm>
          <a:prstGeom prst="rect">
            <a:avLst/>
          </a:prstGeom>
          <a:noFill/>
          <a:ln>
            <a:noFill/>
          </a:ln>
        </p:spPr>
        <p:txBody>
          <a:bodyPr spcFirstLastPara="1" wrap="square" lIns="92475" tIns="46250" rIns="92475" bIns="4625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lang="en-US" altLang="ja-JP" sz="1200" dirty="0">
              <a:solidFill>
                <a:schemeClr val="dk1"/>
              </a:solidFill>
              <a:latin typeface="MS PMincho"/>
              <a:ea typeface="MS PMincho"/>
              <a:cs typeface="MS PMincho"/>
              <a:sym typeface="MS PMincho"/>
            </a:endParaRPr>
          </a:p>
          <a:p>
            <a:pPr>
              <a:buSzPts val="1200"/>
            </a:pPr>
            <a:endParaRPr lang="en-US" altLang="ja-JP" sz="1200" dirty="0">
              <a:solidFill>
                <a:schemeClr val="dk1"/>
              </a:solidFill>
              <a:latin typeface="MS PMincho"/>
              <a:ea typeface="MS PMincho"/>
              <a:cs typeface="MS PMincho"/>
              <a:sym typeface="MS PMincho"/>
            </a:endParaRPr>
          </a:p>
          <a:p>
            <a:pPr>
              <a:buSzPts val="1200"/>
            </a:pPr>
            <a:endParaRPr lang="en-US" altLang="ja-JP" sz="1200" dirty="0">
              <a:solidFill>
                <a:schemeClr val="dk1"/>
              </a:solidFill>
              <a:latin typeface="MS PMincho"/>
              <a:ea typeface="MS PMincho"/>
              <a:cs typeface="MS PMincho"/>
              <a:sym typeface="MS PMincho"/>
            </a:endParaRPr>
          </a:p>
          <a:p>
            <a:pPr>
              <a:buSzPts val="1200"/>
            </a:pPr>
            <a:endParaRPr lang="en-US" altLang="ja-JP" sz="1200" dirty="0">
              <a:solidFill>
                <a:schemeClr val="dk1"/>
              </a:solidFill>
              <a:latin typeface="MS PMincho"/>
              <a:ea typeface="MS PMincho"/>
              <a:cs typeface="MS PMincho"/>
              <a:sym typeface="MS PMincho"/>
            </a:endParaRPr>
          </a:p>
          <a:p>
            <a:pPr>
              <a:buSzPts val="1200"/>
            </a:pPr>
            <a:endParaRPr lang="en-US" altLang="ja-JP"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lang="ja-JP" altLang="en-US" sz="1200" b="0" i="0" u="none" strike="noStrike" cap="none" dirty="0">
              <a:solidFill>
                <a:schemeClr val="dk1"/>
              </a:solidFill>
              <a:latin typeface="MS PMincho"/>
              <a:ea typeface="MS PMincho"/>
              <a:cs typeface="MS PMincho"/>
              <a:sym typeface="MS PMincho"/>
            </a:endParaRPr>
          </a:p>
        </p:txBody>
      </p:sp>
      <p:pic>
        <p:nvPicPr>
          <p:cNvPr id="129" name="Google Shape;129;p4"/>
          <p:cNvPicPr preferRelativeResize="0"/>
          <p:nvPr/>
        </p:nvPicPr>
        <p:blipFill rotWithShape="1">
          <a:blip r:embed="rId3">
            <a:alphaModFix/>
          </a:blip>
          <a:srcRect/>
          <a:stretch/>
        </p:blipFill>
        <p:spPr>
          <a:xfrm>
            <a:off x="9289799" y="6404303"/>
            <a:ext cx="1022703" cy="1022728"/>
          </a:xfrm>
          <a:prstGeom prst="rect">
            <a:avLst/>
          </a:prstGeom>
          <a:noFill/>
          <a:ln>
            <a:noFill/>
          </a:ln>
        </p:spPr>
      </p:pic>
      <p:sp>
        <p:nvSpPr>
          <p:cNvPr id="5" name="正方形/長方形 4">
            <a:extLst>
              <a:ext uri="{FF2B5EF4-FFF2-40B4-BE49-F238E27FC236}">
                <a16:creationId xmlns:a16="http://schemas.microsoft.com/office/drawing/2014/main" id="{88B39CEB-05F7-4446-B543-AE5765249AC1}"/>
              </a:ext>
            </a:extLst>
          </p:cNvPr>
          <p:cNvSpPr/>
          <p:nvPr/>
        </p:nvSpPr>
        <p:spPr>
          <a:xfrm>
            <a:off x="5345013" y="212952"/>
            <a:ext cx="5190441" cy="5493812"/>
          </a:xfrm>
          <a:prstGeom prst="rect">
            <a:avLst/>
          </a:prstGeom>
        </p:spPr>
        <p:txBody>
          <a:bodyPr wrap="square">
            <a:spAutoFit/>
          </a:bodyPr>
          <a:lstStyle/>
          <a:p>
            <a:pPr lvl="0">
              <a:buSzPts val="1300"/>
            </a:pPr>
            <a:r>
              <a:rPr lang="en-US" altLang="ja-JP" sz="1300" b="1" dirty="0">
                <a:latin typeface="MS PMincho"/>
                <a:ea typeface="MS PMincho"/>
                <a:cs typeface="MS PMincho"/>
                <a:sym typeface="MS PMincho"/>
              </a:rPr>
              <a:t>§</a:t>
            </a:r>
            <a:r>
              <a:rPr lang="ja-JP" altLang="en-US" sz="1300" b="1" dirty="0">
                <a:latin typeface="MS PMincho"/>
                <a:ea typeface="MS PMincho"/>
                <a:cs typeface="MS PMincho"/>
                <a:sym typeface="MS PMincho"/>
              </a:rPr>
              <a:t>ブレンドルール</a:t>
            </a:r>
          </a:p>
          <a:p>
            <a:pPr lvl="0">
              <a:buSzPts val="1300"/>
            </a:pPr>
            <a:endParaRPr lang="ja-JP" altLang="en-US" sz="1300" b="1" dirty="0">
              <a:latin typeface="MS PMincho"/>
              <a:ea typeface="MS PMincho"/>
              <a:cs typeface="MS PMincho"/>
              <a:sym typeface="MS PMincho"/>
            </a:endParaRPr>
          </a:p>
          <a:p>
            <a:pPr lvl="0">
              <a:buSzPts val="1300"/>
            </a:pPr>
            <a:r>
              <a:rPr lang="ja-JP" altLang="en-US" sz="1300" dirty="0">
                <a:latin typeface="MS PMincho"/>
                <a:ea typeface="MS PMincho"/>
                <a:cs typeface="MS PMincho"/>
                <a:sym typeface="MS PMincho"/>
              </a:rPr>
              <a:t>　</a:t>
            </a:r>
            <a:endParaRPr lang="en-US" altLang="ja-JP" sz="1300" dirty="0">
              <a:latin typeface="MS PMincho"/>
              <a:ea typeface="MS PMincho"/>
              <a:cs typeface="MS PMincho"/>
              <a:sym typeface="MS PMincho"/>
            </a:endParaRPr>
          </a:p>
          <a:p>
            <a:pPr lvl="0">
              <a:buSzPts val="1300"/>
            </a:pPr>
            <a:r>
              <a:rPr lang="ja-JP" altLang="en-US" sz="1300" dirty="0">
                <a:latin typeface="MS PMincho"/>
                <a:ea typeface="MS PMincho"/>
                <a:cs typeface="MS PMincho"/>
                <a:sym typeface="MS PMincho"/>
              </a:rPr>
              <a:t>提出する豆は下記のルールを守りブレンドしてください。</a:t>
            </a: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r>
              <a:rPr lang="ja-JP" altLang="en-US" sz="1300" dirty="0">
                <a:latin typeface="MS PMincho"/>
                <a:ea typeface="MS PMincho"/>
                <a:cs typeface="MS PMincho"/>
                <a:sym typeface="MS PMincho"/>
              </a:rPr>
              <a:t>①各オリジンは焙煎豆で</a:t>
            </a:r>
            <a:r>
              <a:rPr lang="en-US" altLang="ja-JP" sz="1300" dirty="0">
                <a:latin typeface="MS PMincho"/>
                <a:ea typeface="MS PMincho"/>
                <a:cs typeface="MS PMincho"/>
                <a:sym typeface="MS PMincho"/>
              </a:rPr>
              <a:t>10</a:t>
            </a:r>
            <a:r>
              <a:rPr lang="ja-JP" altLang="en-US" sz="1300" dirty="0">
                <a:latin typeface="MS PMincho"/>
                <a:ea typeface="MS PMincho"/>
                <a:cs typeface="MS PMincho"/>
                <a:sym typeface="MS PMincho"/>
              </a:rPr>
              <a:t>％以上を配合する。</a:t>
            </a:r>
            <a:endParaRPr lang="en-US" altLang="ja-JP" sz="1300" dirty="0">
              <a:latin typeface="MS PMincho"/>
              <a:ea typeface="MS PMincho"/>
              <a:cs typeface="MS PMincho"/>
              <a:sym typeface="MS PMincho"/>
            </a:endParaRPr>
          </a:p>
          <a:p>
            <a:pPr lvl="0">
              <a:buSzPts val="1300"/>
            </a:pPr>
            <a:r>
              <a:rPr lang="ja-JP" altLang="en-US" sz="1300" dirty="0">
                <a:latin typeface="MS PMincho"/>
                <a:ea typeface="MS PMincho"/>
                <a:cs typeface="MS PMincho"/>
                <a:sym typeface="MS PMincho"/>
              </a:rPr>
              <a:t>②配合単位は焙煎豆で</a:t>
            </a:r>
            <a:r>
              <a:rPr lang="en-US" altLang="ja-JP" sz="1300" dirty="0">
                <a:latin typeface="MS PMincho"/>
                <a:ea typeface="MS PMincho"/>
                <a:cs typeface="MS PMincho"/>
                <a:sym typeface="MS PMincho"/>
              </a:rPr>
              <a:t>5</a:t>
            </a:r>
            <a:r>
              <a:rPr lang="ja-JP" altLang="en-US" sz="1300" dirty="0">
                <a:latin typeface="MS PMincho"/>
                <a:ea typeface="MS PMincho"/>
                <a:cs typeface="MS PMincho"/>
                <a:sym typeface="MS PMincho"/>
              </a:rPr>
              <a:t>％単位とする。</a:t>
            </a:r>
            <a:endParaRPr lang="en-US" altLang="ja-JP" sz="1300" dirty="0">
              <a:latin typeface="MS PMincho"/>
              <a:ea typeface="MS PMincho"/>
              <a:cs typeface="MS PMincho"/>
              <a:sym typeface="MS PMincho"/>
            </a:endParaRPr>
          </a:p>
          <a:p>
            <a:pPr lvl="0">
              <a:buSzPts val="1300"/>
            </a:pPr>
            <a:r>
              <a:rPr lang="ja-JP" altLang="en-US" sz="1300" dirty="0">
                <a:latin typeface="MS PMincho"/>
                <a:ea typeface="MS PMincho"/>
                <a:cs typeface="MS PMincho"/>
                <a:sym typeface="MS PMincho"/>
              </a:rPr>
              <a:t>③</a:t>
            </a:r>
            <a:r>
              <a:rPr lang="en-US" altLang="ja-JP" sz="1300" dirty="0">
                <a:latin typeface="MS PMincho"/>
                <a:ea typeface="MS PMincho"/>
                <a:cs typeface="MS PMincho"/>
                <a:sym typeface="MS PMincho"/>
              </a:rPr>
              <a:t>Brazil</a:t>
            </a:r>
            <a:r>
              <a:rPr lang="ja-JP" altLang="en-US" sz="1300" dirty="0" err="1">
                <a:latin typeface="MS PMincho"/>
                <a:ea typeface="MS PMincho"/>
                <a:cs typeface="MS PMincho"/>
                <a:sym typeface="MS PMincho"/>
              </a:rPr>
              <a:t>は焙煎</a:t>
            </a:r>
            <a:r>
              <a:rPr lang="ja-JP" altLang="en-US" sz="1300" dirty="0">
                <a:latin typeface="MS PMincho"/>
                <a:ea typeface="MS PMincho"/>
                <a:cs typeface="MS PMincho"/>
                <a:sym typeface="MS PMincho"/>
              </a:rPr>
              <a:t>豆で</a:t>
            </a:r>
            <a:r>
              <a:rPr lang="en-US" altLang="ja-JP" sz="1300" dirty="0">
                <a:latin typeface="MS PMincho"/>
                <a:ea typeface="MS PMincho"/>
                <a:cs typeface="MS PMincho"/>
                <a:sym typeface="MS PMincho"/>
              </a:rPr>
              <a:t>30</a:t>
            </a:r>
            <a:r>
              <a:rPr lang="ja-JP" altLang="en-US" sz="1300" dirty="0">
                <a:latin typeface="MS PMincho"/>
                <a:ea typeface="MS PMincho"/>
                <a:cs typeface="MS PMincho"/>
                <a:sym typeface="MS PMincho"/>
              </a:rPr>
              <a:t>％以上配合する。</a:t>
            </a:r>
            <a:endParaRPr lang="en-US" altLang="ja-JP" sz="1300" dirty="0">
              <a:latin typeface="MS PMincho"/>
              <a:ea typeface="MS PMincho"/>
              <a:cs typeface="MS PMincho"/>
              <a:sym typeface="MS PMincho"/>
            </a:endParaRPr>
          </a:p>
          <a:p>
            <a:pPr lvl="0">
              <a:buSzPts val="1300"/>
            </a:pPr>
            <a:r>
              <a:rPr lang="ja-JP" altLang="en-US" sz="1300" dirty="0">
                <a:latin typeface="MS PMincho"/>
                <a:ea typeface="MS PMincho"/>
                <a:cs typeface="MS PMincho"/>
                <a:sym typeface="MS PMincho"/>
              </a:rPr>
              <a:t>④アフターミックスでブレンドする。</a:t>
            </a:r>
            <a:endParaRPr lang="en-US" altLang="ja-JP" sz="1300" dirty="0">
              <a:latin typeface="MS PMincho"/>
              <a:ea typeface="MS PMincho"/>
              <a:cs typeface="MS PMincho"/>
              <a:sym typeface="MS PMincho"/>
            </a:endParaRPr>
          </a:p>
          <a:p>
            <a:pPr lvl="0">
              <a:buSzPts val="1300"/>
            </a:pPr>
            <a:r>
              <a:rPr lang="ja-JP" altLang="en-US" sz="1300" dirty="0">
                <a:latin typeface="MS PMincho"/>
                <a:ea typeface="MS PMincho"/>
                <a:cs typeface="MS PMincho"/>
                <a:sym typeface="MS PMincho"/>
              </a:rPr>
              <a:t>⑤</a:t>
            </a:r>
            <a:r>
              <a:rPr lang="en-US" altLang="ja-JP" sz="1300" dirty="0">
                <a:latin typeface="MS PMincho"/>
                <a:ea typeface="MS PMincho"/>
                <a:cs typeface="MS PMincho"/>
                <a:sym typeface="MS PMincho"/>
              </a:rPr>
              <a:t>1</a:t>
            </a:r>
            <a:r>
              <a:rPr lang="ja-JP" altLang="en-US" sz="1300" dirty="0" err="1">
                <a:latin typeface="MS PMincho"/>
                <a:ea typeface="MS PMincho"/>
                <a:cs typeface="MS PMincho"/>
                <a:sym typeface="MS PMincho"/>
              </a:rPr>
              <a:t>つの</a:t>
            </a:r>
            <a:r>
              <a:rPr lang="ja-JP" altLang="en-US" sz="1300" dirty="0">
                <a:latin typeface="MS PMincho"/>
                <a:ea typeface="MS PMincho"/>
                <a:cs typeface="MS PMincho"/>
                <a:sym typeface="MS PMincho"/>
              </a:rPr>
              <a:t>オリジンでの焙煎度違いのブレンドは禁止。</a:t>
            </a:r>
            <a:endParaRPr lang="en-US" altLang="ja-JP" sz="1300" dirty="0">
              <a:latin typeface="MS PMincho"/>
              <a:ea typeface="MS PMincho"/>
              <a:cs typeface="MS PMincho"/>
              <a:sym typeface="MS PMincho"/>
            </a:endParaRPr>
          </a:p>
          <a:p>
            <a:pPr lvl="0">
              <a:buSzPts val="1300"/>
            </a:pPr>
            <a:r>
              <a:rPr lang="ja-JP" altLang="en-US" sz="1300" dirty="0">
                <a:latin typeface="MS PMincho"/>
                <a:ea typeface="MS PMincho"/>
                <a:cs typeface="MS PMincho"/>
                <a:sym typeface="MS PMincho"/>
              </a:rPr>
              <a:t>⑥</a:t>
            </a:r>
            <a:r>
              <a:rPr lang="en-US" altLang="ja-JP" sz="1300" dirty="0">
                <a:latin typeface="MS PMincho"/>
                <a:ea typeface="MS PMincho"/>
                <a:cs typeface="MS PMincho"/>
                <a:sym typeface="MS PMincho"/>
              </a:rPr>
              <a:t>3</a:t>
            </a:r>
            <a:r>
              <a:rPr lang="ja-JP" altLang="en-US" sz="1300" dirty="0" err="1">
                <a:latin typeface="MS PMincho"/>
                <a:ea typeface="MS PMincho"/>
                <a:cs typeface="MS PMincho"/>
                <a:sym typeface="MS PMincho"/>
              </a:rPr>
              <a:t>つの</a:t>
            </a:r>
            <a:r>
              <a:rPr lang="ja-JP" altLang="en-US" sz="1300" dirty="0">
                <a:latin typeface="MS PMincho"/>
                <a:ea typeface="MS PMincho"/>
                <a:cs typeface="MS PMincho"/>
                <a:sym typeface="MS PMincho"/>
              </a:rPr>
              <a:t>オリジンを異なる焙煎機で提出することは可。</a:t>
            </a:r>
            <a:endParaRPr lang="en-US" altLang="ja-JP" sz="1300" dirty="0">
              <a:latin typeface="MS PMincho"/>
              <a:ea typeface="MS PMincho"/>
              <a:cs typeface="MS PMincho"/>
              <a:sym typeface="MS PMincho"/>
            </a:endParaRPr>
          </a:p>
          <a:p>
            <a:pPr lvl="0">
              <a:buSzPts val="1300"/>
            </a:pPr>
            <a:r>
              <a:rPr lang="ja-JP" altLang="en-US" sz="1300" dirty="0">
                <a:latin typeface="MS PMincho"/>
                <a:ea typeface="MS PMincho"/>
                <a:cs typeface="MS PMincho"/>
                <a:sym typeface="MS PMincho"/>
              </a:rPr>
              <a:t>⑦</a:t>
            </a:r>
            <a:r>
              <a:rPr lang="en-US" altLang="ja-JP" sz="1300" dirty="0">
                <a:latin typeface="MS PMincho"/>
                <a:ea typeface="MS PMincho"/>
                <a:cs typeface="MS PMincho"/>
                <a:sym typeface="MS PMincho"/>
              </a:rPr>
              <a:t>3</a:t>
            </a:r>
            <a:r>
              <a:rPr lang="ja-JP" altLang="en-US" sz="1300" dirty="0" err="1">
                <a:latin typeface="MS PMincho"/>
                <a:ea typeface="MS PMincho"/>
                <a:cs typeface="MS PMincho"/>
                <a:sym typeface="MS PMincho"/>
              </a:rPr>
              <a:t>つの</a:t>
            </a:r>
            <a:r>
              <a:rPr lang="ja-JP" altLang="en-US" sz="1300" dirty="0">
                <a:latin typeface="MS PMincho"/>
                <a:ea typeface="MS PMincho"/>
                <a:cs typeface="MS PMincho"/>
                <a:sym typeface="MS PMincho"/>
              </a:rPr>
              <a:t>オリジンの焙煎度に指定はありません。</a:t>
            </a: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r>
              <a:rPr lang="ja-JP" altLang="en-US" sz="1300" dirty="0">
                <a:latin typeface="MS PMincho"/>
                <a:ea typeface="MS PMincho"/>
                <a:cs typeface="MS PMincho"/>
                <a:sym typeface="MS PMincho"/>
              </a:rPr>
              <a:t>今回はご来場者のお客様への試飲、スポンサー様のカッピング用の豆を約</a:t>
            </a:r>
            <a:r>
              <a:rPr lang="en-US" altLang="ja-JP" sz="1300" dirty="0">
                <a:latin typeface="MS PMincho"/>
                <a:ea typeface="MS PMincho"/>
                <a:cs typeface="MS PMincho"/>
                <a:sym typeface="MS PMincho"/>
              </a:rPr>
              <a:t>1.5kg</a:t>
            </a:r>
            <a:r>
              <a:rPr lang="ja-JP" altLang="en-US" sz="1300" dirty="0" err="1">
                <a:latin typeface="MS PMincho"/>
                <a:ea typeface="MS PMincho"/>
                <a:cs typeface="MS PMincho"/>
                <a:sym typeface="MS PMincho"/>
              </a:rPr>
              <a:t>、</a:t>
            </a:r>
            <a:r>
              <a:rPr lang="ja-JP" altLang="en-US" sz="1300" dirty="0">
                <a:latin typeface="MS PMincho"/>
                <a:ea typeface="MS PMincho"/>
                <a:cs typeface="MS PMincho"/>
                <a:sym typeface="MS PMincho"/>
              </a:rPr>
              <a:t>各チームの焙煎豆をアソートにして販売する用の豆を</a:t>
            </a:r>
            <a:r>
              <a:rPr lang="en-US" altLang="ja-JP" sz="1300" dirty="0">
                <a:latin typeface="MS PMincho"/>
                <a:ea typeface="MS PMincho"/>
                <a:cs typeface="MS PMincho"/>
                <a:sym typeface="MS PMincho"/>
              </a:rPr>
              <a:t>50</a:t>
            </a:r>
            <a:r>
              <a:rPr lang="ja-JP" altLang="en-US" sz="1300" dirty="0" err="1">
                <a:latin typeface="MS PMincho"/>
                <a:ea typeface="MS PMincho"/>
                <a:cs typeface="MS PMincho"/>
                <a:sym typeface="MS PMincho"/>
              </a:rPr>
              <a:t>ｇ</a:t>
            </a:r>
            <a:r>
              <a:rPr lang="en-US" altLang="ja-JP" sz="1300" dirty="0">
                <a:latin typeface="MS PMincho"/>
                <a:ea typeface="MS PMincho"/>
                <a:cs typeface="MS PMincho"/>
                <a:sym typeface="MS PMincho"/>
              </a:rPr>
              <a:t>×200</a:t>
            </a:r>
            <a:r>
              <a:rPr lang="ja-JP" altLang="en-US" sz="1300" dirty="0">
                <a:latin typeface="MS PMincho"/>
                <a:ea typeface="MS PMincho"/>
                <a:cs typeface="MS PMincho"/>
                <a:sym typeface="MS PMincho"/>
              </a:rPr>
              <a:t>袋（</a:t>
            </a:r>
            <a:r>
              <a:rPr lang="en-US" altLang="ja-JP" sz="1300" dirty="0">
                <a:latin typeface="MS PMincho"/>
                <a:ea typeface="MS PMincho"/>
                <a:cs typeface="MS PMincho"/>
                <a:sym typeface="MS PMincho"/>
              </a:rPr>
              <a:t>10kg</a:t>
            </a:r>
            <a:r>
              <a:rPr lang="ja-JP" altLang="en-US" sz="1300" dirty="0">
                <a:latin typeface="MS PMincho"/>
                <a:ea typeface="MS PMincho"/>
                <a:cs typeface="MS PMincho"/>
                <a:sym typeface="MS PMincho"/>
              </a:rPr>
              <a:t>）が必要になります。焙煎機の大きさによっては</a:t>
            </a:r>
            <a:r>
              <a:rPr lang="en-US" altLang="ja-JP" sz="1300" dirty="0">
                <a:latin typeface="MS PMincho"/>
                <a:ea typeface="MS PMincho"/>
                <a:cs typeface="MS PMincho"/>
                <a:sym typeface="MS PMincho"/>
              </a:rPr>
              <a:t>1</a:t>
            </a:r>
            <a:r>
              <a:rPr lang="ja-JP" altLang="en-US" sz="1300" dirty="0">
                <a:latin typeface="MS PMincho"/>
                <a:ea typeface="MS PMincho"/>
                <a:cs typeface="MS PMincho"/>
                <a:sym typeface="MS PMincho"/>
              </a:rPr>
              <a:t>バッチで焙煎できないことも考えられます。その際は複数のバッチに分けてもいいですが、なるべくプロファイルを近づけられるようにしてください。</a:t>
            </a: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r>
              <a:rPr lang="ja-JP" altLang="en-US" sz="1300" dirty="0">
                <a:latin typeface="MS PMincho"/>
                <a:ea typeface="MS PMincho"/>
                <a:cs typeface="MS PMincho"/>
                <a:sym typeface="MS PMincho"/>
              </a:rPr>
              <a:t>使用する課題豆は</a:t>
            </a:r>
            <a:r>
              <a:rPr lang="en-US" altLang="ja-JP" sz="1300" dirty="0">
                <a:latin typeface="MS PMincho"/>
                <a:ea typeface="MS PMincho"/>
                <a:cs typeface="MS PMincho"/>
                <a:sym typeface="MS PMincho"/>
              </a:rPr>
              <a:t>SCAJ</a:t>
            </a:r>
            <a:r>
              <a:rPr lang="ja-JP" altLang="en-US" sz="1300" dirty="0">
                <a:latin typeface="MS PMincho"/>
                <a:ea typeface="MS PMincho"/>
                <a:cs typeface="MS PMincho"/>
                <a:sym typeface="MS PMincho"/>
              </a:rPr>
              <a:t>カッピングフォームのスコアでは</a:t>
            </a:r>
            <a:r>
              <a:rPr lang="en-US" altLang="ja-JP" sz="1300" dirty="0">
                <a:latin typeface="MS PMincho"/>
                <a:ea typeface="MS PMincho"/>
                <a:cs typeface="MS PMincho"/>
                <a:sym typeface="MS PMincho"/>
              </a:rPr>
              <a:t>81</a:t>
            </a:r>
            <a:r>
              <a:rPr lang="ja-JP" altLang="en-US" sz="1300" dirty="0">
                <a:latin typeface="MS PMincho"/>
                <a:ea typeface="MS PMincho"/>
                <a:cs typeface="MS PMincho"/>
                <a:sym typeface="MS PMincho"/>
              </a:rPr>
              <a:t>～</a:t>
            </a:r>
            <a:r>
              <a:rPr lang="en-US" altLang="ja-JP" sz="1300" dirty="0">
                <a:latin typeface="MS PMincho"/>
                <a:ea typeface="MS PMincho"/>
                <a:cs typeface="MS PMincho"/>
                <a:sym typeface="MS PMincho"/>
              </a:rPr>
              <a:t>82</a:t>
            </a:r>
            <a:r>
              <a:rPr lang="ja-JP" altLang="en-US" sz="1300" dirty="0">
                <a:latin typeface="MS PMincho"/>
                <a:ea typeface="MS PMincho"/>
                <a:cs typeface="MS PMincho"/>
                <a:sym typeface="MS PMincho"/>
              </a:rPr>
              <a:t>点、</a:t>
            </a:r>
            <a:r>
              <a:rPr lang="en-US" altLang="ja-JP" sz="1300" dirty="0">
                <a:latin typeface="MS PMincho"/>
                <a:ea typeface="MS PMincho"/>
                <a:cs typeface="MS PMincho"/>
                <a:sym typeface="MS PMincho"/>
              </a:rPr>
              <a:t>83</a:t>
            </a:r>
            <a:r>
              <a:rPr lang="ja-JP" altLang="en-US" sz="1300" dirty="0">
                <a:latin typeface="MS PMincho"/>
                <a:ea typeface="MS PMincho"/>
                <a:cs typeface="MS PMincho"/>
                <a:sym typeface="MS PMincho"/>
              </a:rPr>
              <a:t>～</a:t>
            </a:r>
            <a:r>
              <a:rPr lang="en-US" altLang="ja-JP" sz="1300" dirty="0">
                <a:latin typeface="MS PMincho"/>
                <a:ea typeface="MS PMincho"/>
                <a:cs typeface="MS PMincho"/>
                <a:sym typeface="MS PMincho"/>
              </a:rPr>
              <a:t>84</a:t>
            </a:r>
            <a:r>
              <a:rPr lang="ja-JP" altLang="en-US" sz="1300" dirty="0">
                <a:latin typeface="MS PMincho"/>
                <a:ea typeface="MS PMincho"/>
                <a:cs typeface="MS PMincho"/>
                <a:sym typeface="MS PMincho"/>
              </a:rPr>
              <a:t>点、</a:t>
            </a:r>
            <a:r>
              <a:rPr lang="en-US" altLang="ja-JP" sz="1300" dirty="0">
                <a:latin typeface="MS PMincho"/>
                <a:ea typeface="MS PMincho"/>
                <a:cs typeface="MS PMincho"/>
                <a:sym typeface="MS PMincho"/>
              </a:rPr>
              <a:t>85</a:t>
            </a:r>
            <a:r>
              <a:rPr lang="ja-JP" altLang="en-US" sz="1300" dirty="0">
                <a:latin typeface="MS PMincho"/>
                <a:ea typeface="MS PMincho"/>
                <a:cs typeface="MS PMincho"/>
                <a:sym typeface="MS PMincho"/>
              </a:rPr>
              <a:t>～</a:t>
            </a:r>
            <a:r>
              <a:rPr lang="en-US" altLang="ja-JP" sz="1300" dirty="0">
                <a:latin typeface="MS PMincho"/>
                <a:ea typeface="MS PMincho"/>
                <a:cs typeface="MS PMincho"/>
                <a:sym typeface="MS PMincho"/>
              </a:rPr>
              <a:t>86</a:t>
            </a:r>
            <a:r>
              <a:rPr lang="ja-JP" altLang="en-US" sz="1300" dirty="0">
                <a:latin typeface="MS PMincho"/>
                <a:ea typeface="MS PMincho"/>
                <a:cs typeface="MS PMincho"/>
                <a:sym typeface="MS PMincho"/>
              </a:rPr>
              <a:t>点のオリジンを</a:t>
            </a:r>
            <a:r>
              <a:rPr lang="en-US" altLang="ja-JP" sz="1300" dirty="0">
                <a:latin typeface="MS PMincho"/>
                <a:ea typeface="MS PMincho"/>
                <a:cs typeface="MS PMincho"/>
                <a:sym typeface="MS PMincho"/>
              </a:rPr>
              <a:t>3</a:t>
            </a:r>
            <a:r>
              <a:rPr lang="ja-JP" altLang="en-US" sz="1300" dirty="0">
                <a:latin typeface="MS PMincho"/>
                <a:ea typeface="MS PMincho"/>
                <a:cs typeface="MS PMincho"/>
                <a:sym typeface="MS PMincho"/>
              </a:rPr>
              <a:t>つ用意しています。</a:t>
            </a:r>
            <a:endParaRPr lang="en-US" altLang="ja-JP" sz="1300" dirty="0">
              <a:latin typeface="MS PMincho"/>
              <a:ea typeface="MS PMincho"/>
              <a:cs typeface="MS PMincho"/>
              <a:sym typeface="MS PMincho"/>
            </a:endParaRPr>
          </a:p>
          <a:p>
            <a:pPr lvl="0">
              <a:buSzPts val="1300"/>
            </a:pPr>
            <a:r>
              <a:rPr lang="ja-JP" altLang="en-US" sz="1300" dirty="0">
                <a:latin typeface="MS PMincho"/>
                <a:ea typeface="MS PMincho"/>
                <a:cs typeface="MS PMincho"/>
                <a:sym typeface="MS PMincho"/>
              </a:rPr>
              <a:t>どのオリジンがそのポテンシャルを持っているか探してみてください。</a:t>
            </a:r>
            <a:endParaRPr lang="en-US" altLang="ja-JP" sz="1300" dirty="0">
              <a:latin typeface="MS PMincho"/>
              <a:ea typeface="MS PMincho"/>
              <a:cs typeface="MS PMincho"/>
              <a:sym typeface="MS PMincho"/>
            </a:endParaRPr>
          </a:p>
          <a:p>
            <a:pPr lvl="0">
              <a:buSzPts val="1300"/>
            </a:pPr>
            <a:r>
              <a:rPr lang="ja-JP" altLang="en-US" sz="1300" dirty="0">
                <a:latin typeface="MS PMincho"/>
                <a:ea typeface="MS PMincho"/>
                <a:cs typeface="MS PMincho"/>
                <a:sym typeface="MS PMincho"/>
              </a:rPr>
              <a:t>そこから自分たちが提供したいコーヒーを決め、ブレンドの配合や焙煎度合い、焙煎プロファイルで表現してください。</a:t>
            </a: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p:txBody>
      </p:sp>
    </p:spTree>
    <p:extLst>
      <p:ext uri="{BB962C8B-B14F-4D97-AF65-F5344CB8AC3E}">
        <p14:creationId xmlns:p14="http://schemas.microsoft.com/office/powerpoint/2010/main" val="2300072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cxnSp>
        <p:nvCxnSpPr>
          <p:cNvPr id="125" name="Google Shape;125;p4"/>
          <p:cNvCxnSpPr/>
          <p:nvPr/>
        </p:nvCxnSpPr>
        <p:spPr>
          <a:xfrm>
            <a:off x="5346800" y="754095"/>
            <a:ext cx="0" cy="7560000"/>
          </a:xfrm>
          <a:prstGeom prst="straightConnector1">
            <a:avLst/>
          </a:prstGeom>
          <a:noFill/>
          <a:ln w="9525" cap="flat" cmpd="sng">
            <a:solidFill>
              <a:srgbClr val="D8D8D8"/>
            </a:solidFill>
            <a:prstDash val="solid"/>
            <a:miter lim="800000"/>
            <a:headEnd type="none" w="sm" len="sm"/>
            <a:tailEnd type="none" w="sm" len="sm"/>
          </a:ln>
        </p:spPr>
      </p:cxnSp>
      <p:cxnSp>
        <p:nvCxnSpPr>
          <p:cNvPr id="126" name="Google Shape;126;p4"/>
          <p:cNvCxnSpPr/>
          <p:nvPr/>
        </p:nvCxnSpPr>
        <p:spPr>
          <a:xfrm rot="10800000" flipH="1">
            <a:off x="0" y="2721081"/>
            <a:ext cx="10693500" cy="27000"/>
          </a:xfrm>
          <a:prstGeom prst="straightConnector1">
            <a:avLst/>
          </a:prstGeom>
          <a:noFill/>
          <a:ln w="76200" cap="flat" cmpd="sng">
            <a:solidFill>
              <a:schemeClr val="lt1"/>
            </a:solidFill>
            <a:prstDash val="solid"/>
            <a:miter lim="800000"/>
            <a:headEnd type="none" w="sm" len="sm"/>
            <a:tailEnd type="none" w="sm" len="sm"/>
          </a:ln>
        </p:spPr>
      </p:cxnSp>
      <p:sp>
        <p:nvSpPr>
          <p:cNvPr id="127" name="Google Shape;127;p4"/>
          <p:cNvSpPr txBox="1"/>
          <p:nvPr/>
        </p:nvSpPr>
        <p:spPr>
          <a:xfrm>
            <a:off x="156359" y="212951"/>
            <a:ext cx="4976227" cy="4506919"/>
          </a:xfrm>
          <a:prstGeom prst="rect">
            <a:avLst/>
          </a:prstGeom>
          <a:noFill/>
          <a:ln>
            <a:noFill/>
          </a:ln>
        </p:spPr>
        <p:txBody>
          <a:bodyPr spcFirstLastPara="1" wrap="square" lIns="92475" tIns="46250" rIns="92475" bIns="46250" anchor="t" anchorCtr="0">
            <a:spAutoFit/>
          </a:bodyPr>
          <a:lstStyle/>
          <a:p>
            <a:pPr lvl="0">
              <a:buSzPts val="1300"/>
            </a:pPr>
            <a:r>
              <a:rPr lang="en-US" altLang="ja-JP" sz="1300" b="1" dirty="0">
                <a:solidFill>
                  <a:schemeClr val="dk1"/>
                </a:solidFill>
                <a:latin typeface="MS PMincho"/>
                <a:ea typeface="MS PMincho"/>
                <a:cs typeface="MS PMincho"/>
                <a:sym typeface="MS PMincho"/>
              </a:rPr>
              <a:t>§</a:t>
            </a:r>
            <a:r>
              <a:rPr lang="ja-JP" altLang="en-US" sz="1300" b="1" dirty="0">
                <a:solidFill>
                  <a:schemeClr val="dk1"/>
                </a:solidFill>
                <a:latin typeface="MS PMincho"/>
                <a:ea typeface="MS PMincho"/>
                <a:cs typeface="MS PMincho"/>
                <a:sym typeface="MS PMincho"/>
              </a:rPr>
              <a:t>イベント当日までの準備期間</a:t>
            </a:r>
          </a:p>
          <a:p>
            <a:pPr lvl="0">
              <a:buSzPts val="1300"/>
            </a:pPr>
            <a:endParaRPr lang="ja-JP" altLang="en-US" sz="1300" b="1" dirty="0">
              <a:solidFill>
                <a:schemeClr val="dk1"/>
              </a:solidFill>
              <a:latin typeface="MS PMincho"/>
              <a:ea typeface="MS PMincho"/>
              <a:cs typeface="MS PMincho"/>
              <a:sym typeface="MS PMincho"/>
            </a:endParaRPr>
          </a:p>
          <a:p>
            <a:pPr lvl="0">
              <a:buSzPts val="1300"/>
            </a:pPr>
            <a:r>
              <a:rPr lang="ja-JP" altLang="en-US" sz="1300" dirty="0">
                <a:solidFill>
                  <a:schemeClr val="dk1"/>
                </a:solidFill>
                <a:latin typeface="MS PMincho"/>
                <a:ea typeface="MS PMincho"/>
                <a:cs typeface="MS PMincho"/>
                <a:sym typeface="MS PMincho"/>
              </a:rPr>
              <a:t>　チーム確定後、リーダーを</a:t>
            </a:r>
            <a:r>
              <a:rPr lang="en-US" altLang="ja-JP" sz="1300" dirty="0">
                <a:solidFill>
                  <a:schemeClr val="dk1"/>
                </a:solidFill>
                <a:latin typeface="MS PMincho"/>
                <a:ea typeface="MS PMincho"/>
                <a:cs typeface="MS PMincho"/>
                <a:sym typeface="MS PMincho"/>
              </a:rPr>
              <a:t>1</a:t>
            </a:r>
            <a:r>
              <a:rPr lang="ja-JP" altLang="en-US" sz="1300" dirty="0">
                <a:solidFill>
                  <a:schemeClr val="dk1"/>
                </a:solidFill>
                <a:latin typeface="MS PMincho"/>
                <a:ea typeface="MS PMincho"/>
                <a:cs typeface="MS PMincho"/>
                <a:sym typeface="MS PMincho"/>
              </a:rPr>
              <a:t>名選出してい頂きます。リーダーを中心にメンバーで交流を図りながら、イベント当日まで焙煎と検証を繰り返し、各チーム自慢の焙煎豆をつくり上げて頂きます。その期間は、およそ</a:t>
            </a:r>
            <a:r>
              <a:rPr lang="en-US" altLang="ja-JP" sz="1300" dirty="0">
                <a:solidFill>
                  <a:schemeClr val="dk1"/>
                </a:solidFill>
                <a:latin typeface="MS PMincho"/>
                <a:ea typeface="MS PMincho"/>
                <a:cs typeface="MS PMincho"/>
                <a:sym typeface="MS PMincho"/>
              </a:rPr>
              <a:t>2</a:t>
            </a:r>
            <a:r>
              <a:rPr lang="ja-JP" altLang="en-US" sz="1300" dirty="0">
                <a:solidFill>
                  <a:schemeClr val="dk1"/>
                </a:solidFill>
                <a:latin typeface="MS PMincho"/>
                <a:ea typeface="MS PMincho"/>
                <a:cs typeface="MS PMincho"/>
                <a:sym typeface="MS PMincho"/>
              </a:rPr>
              <a:t>か月になります。</a:t>
            </a:r>
            <a:endParaRPr lang="en-US" altLang="ja-JP" sz="1300" dirty="0">
              <a:solidFill>
                <a:schemeClr val="dk1"/>
              </a:solidFill>
              <a:latin typeface="MS PMincho"/>
              <a:ea typeface="MS PMincho"/>
              <a:cs typeface="MS PMincho"/>
              <a:sym typeface="MS PMincho"/>
            </a:endParaRPr>
          </a:p>
          <a:p>
            <a:pPr lvl="0">
              <a:buSzPts val="1300"/>
            </a:pPr>
            <a:endParaRPr lang="ja-JP" altLang="en-US" sz="1300" dirty="0">
              <a:solidFill>
                <a:schemeClr val="dk1"/>
              </a:solidFill>
              <a:latin typeface="MS PMincho"/>
              <a:ea typeface="MS PMincho"/>
              <a:cs typeface="MS PMincho"/>
              <a:sym typeface="MS PMincho"/>
            </a:endParaRPr>
          </a:p>
          <a:p>
            <a:pPr lvl="0">
              <a:buSzPts val="1300"/>
            </a:pPr>
            <a:r>
              <a:rPr lang="ja-JP" altLang="en-US" sz="1300" dirty="0">
                <a:solidFill>
                  <a:schemeClr val="dk1"/>
                </a:solidFill>
                <a:latin typeface="MS PMincho"/>
                <a:ea typeface="MS PMincho"/>
                <a:cs typeface="MS PMincho"/>
                <a:sym typeface="MS PMincho"/>
              </a:rPr>
              <a:t> </a:t>
            </a:r>
            <a:r>
              <a:rPr lang="en-US" altLang="ja-JP" sz="1300" b="1" dirty="0">
                <a:solidFill>
                  <a:schemeClr val="dk1"/>
                </a:solidFill>
                <a:latin typeface="MS PMincho"/>
                <a:ea typeface="MS PMincho"/>
                <a:cs typeface="MS PMincho"/>
                <a:sym typeface="MS PMincho"/>
              </a:rPr>
              <a:t>【</a:t>
            </a:r>
            <a:r>
              <a:rPr lang="ja-JP" altLang="en-US" sz="1300" b="1" dirty="0">
                <a:solidFill>
                  <a:schemeClr val="dk1"/>
                </a:solidFill>
                <a:latin typeface="MS PMincho"/>
                <a:ea typeface="MS PMincho"/>
                <a:cs typeface="MS PMincho"/>
                <a:sym typeface="MS PMincho"/>
              </a:rPr>
              <a:t>当日までのおおまかな流れ</a:t>
            </a:r>
            <a:r>
              <a:rPr lang="en-US" altLang="ja-JP" sz="1300" b="1" dirty="0">
                <a:solidFill>
                  <a:schemeClr val="dk1"/>
                </a:solidFill>
                <a:latin typeface="MS PMincho"/>
                <a:ea typeface="MS PMincho"/>
                <a:cs typeface="MS PMincho"/>
                <a:sym typeface="MS PMincho"/>
              </a:rPr>
              <a:t>】</a:t>
            </a:r>
          </a:p>
          <a:p>
            <a:pPr lvl="0">
              <a:buSzPts val="1300"/>
            </a:pPr>
            <a:r>
              <a:rPr lang="ja-JP" altLang="en-US" sz="1300" dirty="0">
                <a:solidFill>
                  <a:schemeClr val="dk1"/>
                </a:solidFill>
                <a:latin typeface="MS PMincho"/>
                <a:ea typeface="MS PMincho"/>
                <a:cs typeface="MS PMincho"/>
                <a:sym typeface="MS PMincho"/>
              </a:rPr>
              <a:t>①</a:t>
            </a:r>
            <a:r>
              <a:rPr lang="en-US" altLang="ja-JP" sz="1300" dirty="0">
                <a:solidFill>
                  <a:schemeClr val="dk1"/>
                </a:solidFill>
                <a:latin typeface="MS PMincho"/>
                <a:ea typeface="MS PMincho"/>
                <a:cs typeface="MS PMincho"/>
                <a:sym typeface="MS PMincho"/>
              </a:rPr>
              <a:t>7</a:t>
            </a:r>
            <a:r>
              <a:rPr lang="ja-JP" altLang="en-US" sz="1300" dirty="0">
                <a:solidFill>
                  <a:schemeClr val="dk1"/>
                </a:solidFill>
                <a:latin typeface="MS PMincho"/>
                <a:ea typeface="MS PMincho"/>
                <a:cs typeface="MS PMincho"/>
                <a:sym typeface="MS PMincho"/>
              </a:rPr>
              <a:t>月上旬までにチームメンバーを決定</a:t>
            </a:r>
            <a:endParaRPr lang="en-US" altLang="ja-JP" sz="1300" dirty="0">
              <a:solidFill>
                <a:schemeClr val="dk1"/>
              </a:solidFill>
              <a:latin typeface="MS PMincho"/>
              <a:ea typeface="MS PMincho"/>
              <a:cs typeface="MS PMincho"/>
              <a:sym typeface="MS PMincho"/>
            </a:endParaRPr>
          </a:p>
          <a:p>
            <a:pPr lvl="0">
              <a:buSzPts val="1300"/>
            </a:pPr>
            <a:r>
              <a:rPr lang="ja-JP" altLang="en-US" sz="1300" dirty="0">
                <a:solidFill>
                  <a:schemeClr val="dk1"/>
                </a:solidFill>
                <a:latin typeface="MS PMincho"/>
                <a:ea typeface="MS PMincho"/>
                <a:cs typeface="MS PMincho"/>
                <a:sym typeface="MS PMincho"/>
              </a:rPr>
              <a:t>②</a:t>
            </a:r>
            <a:r>
              <a:rPr lang="en-US" altLang="ja-JP" sz="1300" dirty="0">
                <a:solidFill>
                  <a:schemeClr val="dk1"/>
                </a:solidFill>
                <a:latin typeface="MS PMincho"/>
                <a:ea typeface="MS PMincho"/>
                <a:cs typeface="MS PMincho"/>
                <a:sym typeface="MS PMincho"/>
              </a:rPr>
              <a:t>7</a:t>
            </a:r>
            <a:r>
              <a:rPr lang="ja-JP" altLang="en-US" sz="1300" dirty="0">
                <a:solidFill>
                  <a:schemeClr val="dk1"/>
                </a:solidFill>
                <a:latin typeface="MS PMincho"/>
                <a:ea typeface="MS PMincho"/>
                <a:cs typeface="MS PMincho"/>
                <a:sym typeface="MS PMincho"/>
              </a:rPr>
              <a:t>月中旬   課題豆を各チームの指定納品先へ手配（各チーム</a:t>
            </a:r>
            <a:r>
              <a:rPr lang="en-US" altLang="ja-JP" sz="1300" dirty="0">
                <a:solidFill>
                  <a:schemeClr val="dk1"/>
                </a:solidFill>
                <a:latin typeface="MS PMincho"/>
                <a:ea typeface="MS PMincho"/>
                <a:cs typeface="MS PMincho"/>
                <a:sym typeface="MS PMincho"/>
              </a:rPr>
              <a:t>45kg</a:t>
            </a:r>
            <a:r>
              <a:rPr lang="ja-JP" altLang="en-US" sz="1300" dirty="0">
                <a:solidFill>
                  <a:schemeClr val="dk1"/>
                </a:solidFill>
                <a:latin typeface="MS PMincho"/>
                <a:ea typeface="MS PMincho"/>
                <a:cs typeface="MS PMincho"/>
                <a:sym typeface="MS PMincho"/>
              </a:rPr>
              <a:t>）</a:t>
            </a:r>
          </a:p>
          <a:p>
            <a:pPr lvl="0">
              <a:buSzPts val="1300"/>
            </a:pPr>
            <a:r>
              <a:rPr lang="ja-JP" altLang="en-US" sz="1300" dirty="0">
                <a:solidFill>
                  <a:schemeClr val="dk1"/>
                </a:solidFill>
                <a:latin typeface="MS PMincho"/>
                <a:ea typeface="MS PMincho"/>
                <a:cs typeface="MS PMincho"/>
                <a:sym typeface="MS PMincho"/>
              </a:rPr>
              <a:t>③</a:t>
            </a:r>
            <a:r>
              <a:rPr lang="en-US" altLang="ja-JP" sz="1300" dirty="0">
                <a:solidFill>
                  <a:schemeClr val="dk1"/>
                </a:solidFill>
                <a:latin typeface="MS PMincho"/>
                <a:ea typeface="MS PMincho"/>
                <a:cs typeface="MS PMincho"/>
                <a:sym typeface="MS PMincho"/>
              </a:rPr>
              <a:t>7</a:t>
            </a:r>
            <a:r>
              <a:rPr lang="ja-JP" altLang="en-US" sz="1300" dirty="0">
                <a:solidFill>
                  <a:schemeClr val="dk1"/>
                </a:solidFill>
                <a:latin typeface="MS PMincho"/>
                <a:ea typeface="MS PMincho"/>
                <a:cs typeface="MS PMincho"/>
                <a:sym typeface="MS PMincho"/>
              </a:rPr>
              <a:t>月下旬   各チーム　リーダーとオリエンテーション</a:t>
            </a:r>
            <a:endParaRPr lang="en-US" altLang="ja-JP" sz="1300" dirty="0">
              <a:solidFill>
                <a:schemeClr val="dk1"/>
              </a:solidFill>
              <a:latin typeface="MS PMincho"/>
              <a:ea typeface="MS PMincho"/>
              <a:cs typeface="MS PMincho"/>
              <a:sym typeface="MS PMincho"/>
            </a:endParaRPr>
          </a:p>
          <a:p>
            <a:pPr lvl="0">
              <a:buSzPts val="1300"/>
            </a:pPr>
            <a:endParaRPr lang="en-US" altLang="ja-JP" sz="1300" dirty="0">
              <a:solidFill>
                <a:schemeClr val="dk1"/>
              </a:solidFill>
              <a:latin typeface="MS PMincho"/>
              <a:ea typeface="MS PMincho"/>
              <a:cs typeface="MS PMincho"/>
              <a:sym typeface="MS PMincho"/>
            </a:endParaRPr>
          </a:p>
          <a:p>
            <a:pPr lvl="0">
              <a:buSzPts val="1300"/>
            </a:pPr>
            <a:r>
              <a:rPr lang="ja-JP" altLang="en-US" sz="1300" dirty="0">
                <a:solidFill>
                  <a:schemeClr val="dk1"/>
                </a:solidFill>
                <a:latin typeface="MS PMincho"/>
                <a:ea typeface="MS PMincho"/>
                <a:cs typeface="MS PMincho"/>
                <a:sym typeface="MS PMincho"/>
              </a:rPr>
              <a:t>～各チーム、本番に向けて焙煎とカッピング検証～</a:t>
            </a:r>
            <a:endParaRPr lang="en-US" altLang="ja-JP" sz="1300" dirty="0">
              <a:solidFill>
                <a:schemeClr val="dk1"/>
              </a:solidFill>
              <a:latin typeface="MS PMincho"/>
              <a:ea typeface="MS PMincho"/>
              <a:cs typeface="MS PMincho"/>
              <a:sym typeface="MS PMincho"/>
            </a:endParaRPr>
          </a:p>
          <a:p>
            <a:pPr lvl="0">
              <a:buSzPts val="1300"/>
            </a:pPr>
            <a:endParaRPr lang="ja-JP" altLang="en-US" sz="1300" dirty="0">
              <a:solidFill>
                <a:schemeClr val="dk1"/>
              </a:solidFill>
              <a:latin typeface="MS PMincho"/>
              <a:ea typeface="MS PMincho"/>
              <a:cs typeface="MS PMincho"/>
              <a:sym typeface="MS PMincho"/>
            </a:endParaRPr>
          </a:p>
          <a:p>
            <a:pPr lvl="0">
              <a:buSzPts val="1300"/>
            </a:pPr>
            <a:r>
              <a:rPr lang="ja-JP" altLang="en-US" sz="1300" dirty="0">
                <a:solidFill>
                  <a:schemeClr val="dk1"/>
                </a:solidFill>
                <a:latin typeface="MS PMincho"/>
                <a:ea typeface="MS PMincho"/>
                <a:cs typeface="MS PMincho"/>
                <a:sym typeface="MS PMincho"/>
              </a:rPr>
              <a:t>④</a:t>
            </a:r>
            <a:r>
              <a:rPr lang="en-US" altLang="ja-JP" sz="1300" dirty="0">
                <a:solidFill>
                  <a:schemeClr val="dk1"/>
                </a:solidFill>
                <a:latin typeface="MS PMincho"/>
                <a:ea typeface="MS PMincho"/>
                <a:cs typeface="MS PMincho"/>
                <a:sym typeface="MS PMincho"/>
              </a:rPr>
              <a:t>9/22</a:t>
            </a:r>
            <a:r>
              <a:rPr lang="ja-JP" altLang="en-US" sz="1300" dirty="0">
                <a:solidFill>
                  <a:schemeClr val="dk1"/>
                </a:solidFill>
                <a:latin typeface="MS PMincho"/>
                <a:ea typeface="MS PMincho"/>
                <a:cs typeface="MS PMincho"/>
                <a:sym typeface="MS PMincho"/>
              </a:rPr>
              <a:t>着で販売用豆</a:t>
            </a:r>
            <a:r>
              <a:rPr lang="en-US" altLang="ja-JP" sz="1300" dirty="0">
                <a:solidFill>
                  <a:schemeClr val="dk1"/>
                </a:solidFill>
                <a:latin typeface="MS PMincho"/>
                <a:ea typeface="MS PMincho"/>
                <a:cs typeface="MS PMincho"/>
                <a:sym typeface="MS PMincho"/>
              </a:rPr>
              <a:t>50</a:t>
            </a:r>
            <a:r>
              <a:rPr lang="ja-JP" altLang="en-US" sz="1300" dirty="0" err="1">
                <a:solidFill>
                  <a:schemeClr val="dk1"/>
                </a:solidFill>
                <a:latin typeface="MS PMincho"/>
                <a:ea typeface="MS PMincho"/>
                <a:cs typeface="MS PMincho"/>
                <a:sym typeface="MS PMincho"/>
              </a:rPr>
              <a:t>ｇ</a:t>
            </a:r>
            <a:r>
              <a:rPr lang="en-US" altLang="ja-JP" sz="1300" dirty="0">
                <a:solidFill>
                  <a:schemeClr val="dk1"/>
                </a:solidFill>
                <a:latin typeface="MS PMincho"/>
                <a:ea typeface="MS PMincho"/>
                <a:cs typeface="MS PMincho"/>
                <a:sym typeface="MS PMincho"/>
              </a:rPr>
              <a:t>×200</a:t>
            </a:r>
            <a:r>
              <a:rPr lang="ja-JP" altLang="en-US" sz="1300" dirty="0">
                <a:solidFill>
                  <a:schemeClr val="dk1"/>
                </a:solidFill>
                <a:latin typeface="MS PMincho"/>
                <a:ea typeface="MS PMincho"/>
                <a:cs typeface="MS PMincho"/>
                <a:sym typeface="MS PMincho"/>
              </a:rPr>
              <a:t>を手配 </a:t>
            </a:r>
            <a:r>
              <a:rPr lang="en-US" altLang="ja-JP" sz="1300" dirty="0">
                <a:solidFill>
                  <a:schemeClr val="dk1"/>
                </a:solidFill>
                <a:latin typeface="MS PMincho"/>
                <a:ea typeface="MS PMincho"/>
                <a:cs typeface="MS PMincho"/>
                <a:sym typeface="MS PMincho"/>
              </a:rPr>
              <a:t>※</a:t>
            </a:r>
            <a:r>
              <a:rPr lang="ja-JP" altLang="en-US" sz="1300" dirty="0">
                <a:solidFill>
                  <a:schemeClr val="dk1"/>
                </a:solidFill>
                <a:latin typeface="MS PMincho"/>
                <a:ea typeface="MS PMincho"/>
                <a:cs typeface="MS PMincho"/>
                <a:sym typeface="MS PMincho"/>
              </a:rPr>
              <a:t>後項参照</a:t>
            </a:r>
            <a:endParaRPr lang="en-US" altLang="ja-JP" sz="1300" dirty="0">
              <a:solidFill>
                <a:schemeClr val="dk1"/>
              </a:solidFill>
              <a:latin typeface="MS PMincho"/>
              <a:ea typeface="MS PMincho"/>
              <a:cs typeface="MS PMincho"/>
              <a:sym typeface="MS PMincho"/>
            </a:endParaRPr>
          </a:p>
          <a:p>
            <a:pPr lvl="0">
              <a:buSzPts val="1300"/>
            </a:pPr>
            <a:r>
              <a:rPr lang="ja-JP" altLang="en-US" sz="1300" dirty="0">
                <a:solidFill>
                  <a:schemeClr val="dk1"/>
                </a:solidFill>
                <a:latin typeface="MS PMincho"/>
                <a:ea typeface="MS PMincho"/>
                <a:cs typeface="MS PMincho"/>
                <a:sym typeface="MS PMincho"/>
              </a:rPr>
              <a:t>⑤</a:t>
            </a:r>
            <a:r>
              <a:rPr lang="en-US" altLang="ja-JP" sz="1300" dirty="0">
                <a:solidFill>
                  <a:schemeClr val="dk1"/>
                </a:solidFill>
                <a:latin typeface="MS PMincho"/>
                <a:ea typeface="MS PMincho"/>
                <a:cs typeface="MS PMincho"/>
                <a:sym typeface="MS PMincho"/>
              </a:rPr>
              <a:t>9/23</a:t>
            </a:r>
            <a:r>
              <a:rPr lang="ja-JP" altLang="en-US" sz="1300" dirty="0" err="1">
                <a:solidFill>
                  <a:schemeClr val="dk1"/>
                </a:solidFill>
                <a:latin typeface="MS PMincho"/>
                <a:ea typeface="MS PMincho"/>
                <a:cs typeface="MS PMincho"/>
                <a:sym typeface="MS PMincho"/>
              </a:rPr>
              <a:t>までに焙煎</a:t>
            </a:r>
            <a:r>
              <a:rPr lang="ja-JP" altLang="en-US" sz="1300" dirty="0">
                <a:solidFill>
                  <a:schemeClr val="dk1"/>
                </a:solidFill>
                <a:latin typeface="MS PMincho"/>
                <a:ea typeface="MS PMincho"/>
                <a:cs typeface="MS PMincho"/>
                <a:sym typeface="MS PMincho"/>
              </a:rPr>
              <a:t>プロファイルなど提出</a:t>
            </a:r>
            <a:endParaRPr lang="en-US" altLang="ja-JP" sz="1300" dirty="0">
              <a:solidFill>
                <a:schemeClr val="dk1"/>
              </a:solidFill>
              <a:latin typeface="MS PMincho"/>
              <a:ea typeface="MS PMincho"/>
              <a:cs typeface="MS PMincho"/>
              <a:sym typeface="MS PMincho"/>
            </a:endParaRPr>
          </a:p>
          <a:p>
            <a:pPr lvl="0">
              <a:buSzPts val="1300"/>
            </a:pPr>
            <a:r>
              <a:rPr lang="ja-JP" altLang="en-US" sz="1300" dirty="0">
                <a:solidFill>
                  <a:schemeClr val="dk1"/>
                </a:solidFill>
                <a:latin typeface="MS PMincho"/>
                <a:ea typeface="MS PMincho"/>
                <a:cs typeface="MS PMincho"/>
                <a:sym typeface="MS PMincho"/>
              </a:rPr>
              <a:t>⑥</a:t>
            </a:r>
            <a:r>
              <a:rPr lang="en-US" altLang="ja-JP" sz="1300" dirty="0">
                <a:solidFill>
                  <a:schemeClr val="dk1"/>
                </a:solidFill>
                <a:latin typeface="MS PMincho"/>
                <a:ea typeface="MS PMincho"/>
                <a:cs typeface="MS PMincho"/>
                <a:sym typeface="MS PMincho"/>
              </a:rPr>
              <a:t>9/25</a:t>
            </a:r>
            <a:r>
              <a:rPr lang="ja-JP" altLang="en-US" sz="1300" dirty="0">
                <a:solidFill>
                  <a:schemeClr val="dk1"/>
                </a:solidFill>
                <a:latin typeface="MS PMincho"/>
                <a:ea typeface="MS PMincho"/>
                <a:cs typeface="MS PMincho"/>
                <a:sym typeface="MS PMincho"/>
              </a:rPr>
              <a:t>本番当日（オーディエンス用豆</a:t>
            </a:r>
            <a:r>
              <a:rPr lang="en-US" altLang="ja-JP" sz="1300" dirty="0">
                <a:solidFill>
                  <a:schemeClr val="dk1"/>
                </a:solidFill>
                <a:latin typeface="MS PMincho"/>
                <a:ea typeface="MS PMincho"/>
                <a:cs typeface="MS PMincho"/>
                <a:sym typeface="MS PMincho"/>
              </a:rPr>
              <a:t>1.5kg</a:t>
            </a:r>
            <a:r>
              <a:rPr lang="ja-JP" altLang="en-US" sz="1300" dirty="0">
                <a:solidFill>
                  <a:schemeClr val="dk1"/>
                </a:solidFill>
                <a:latin typeface="MS PMincho"/>
                <a:ea typeface="MS PMincho"/>
                <a:cs typeface="MS PMincho"/>
                <a:sym typeface="MS PMincho"/>
              </a:rPr>
              <a:t>を持参）</a:t>
            </a:r>
          </a:p>
          <a:p>
            <a:pPr lvl="0">
              <a:buSzPts val="1300"/>
            </a:pPr>
            <a:endParaRPr lang="ja-JP" altLang="en-US" sz="1300" dirty="0">
              <a:solidFill>
                <a:schemeClr val="dk1"/>
              </a:solidFill>
              <a:latin typeface="MS PMincho"/>
              <a:ea typeface="MS PMincho"/>
              <a:cs typeface="MS PMincho"/>
              <a:sym typeface="MS PMincho"/>
            </a:endParaRPr>
          </a:p>
          <a:p>
            <a:pPr lvl="0">
              <a:buSzPts val="1300"/>
            </a:pPr>
            <a:r>
              <a:rPr lang="ja-JP" altLang="en-US" sz="1300" dirty="0">
                <a:solidFill>
                  <a:schemeClr val="dk1"/>
                </a:solidFill>
                <a:latin typeface="MS PMincho"/>
                <a:ea typeface="MS PMincho"/>
                <a:cs typeface="MS PMincho"/>
                <a:sym typeface="MS PMincho"/>
              </a:rPr>
              <a:t>オリエンテーション後は、本焙煎まで各チーム焙煎・カッピングの検証をしながら課題豆のポテンシャルを活かす焙煎の議論をしてください。</a:t>
            </a:r>
          </a:p>
          <a:p>
            <a:pPr lvl="0">
              <a:buSzPts val="1300"/>
            </a:pPr>
            <a:endParaRPr lang="ja-JP" altLang="en-US" sz="1300" dirty="0">
              <a:solidFill>
                <a:schemeClr val="dk1"/>
              </a:solidFill>
              <a:latin typeface="MS PMincho"/>
              <a:ea typeface="MS PMincho"/>
              <a:cs typeface="MS PMincho"/>
              <a:sym typeface="MS PMincho"/>
            </a:endParaRPr>
          </a:p>
          <a:p>
            <a:pPr marL="0" marR="0" lvl="0" indent="0" algn="just" rtl="0">
              <a:lnSpc>
                <a:spcPct val="115000"/>
              </a:lnSpc>
              <a:spcBef>
                <a:spcPts val="0"/>
              </a:spcBef>
              <a:spcAft>
                <a:spcPts val="0"/>
              </a:spcAft>
              <a:buClr>
                <a:schemeClr val="dk1"/>
              </a:buClr>
              <a:buSzPts val="1100"/>
              <a:buFont typeface="Arial"/>
              <a:buNone/>
            </a:pPr>
            <a:r>
              <a:rPr lang="ja-JP" altLang="en-US" sz="1200" b="0" i="0" u="none" strike="noStrike" cap="none" dirty="0">
                <a:solidFill>
                  <a:schemeClr val="dk1"/>
                </a:solidFill>
                <a:latin typeface="MS PMincho"/>
                <a:ea typeface="MS PMincho"/>
                <a:cs typeface="MS PMincho"/>
                <a:sym typeface="MS PMincho"/>
              </a:rPr>
              <a:t>　</a:t>
            </a:r>
            <a:endParaRPr sz="1200" b="0" i="0" u="none" strike="noStrike" cap="none" dirty="0">
              <a:solidFill>
                <a:schemeClr val="dk1"/>
              </a:solidFill>
              <a:latin typeface="MS PMincho"/>
              <a:ea typeface="MS PMincho"/>
              <a:cs typeface="MS PMincho"/>
              <a:sym typeface="MS PMincho"/>
            </a:endParaRPr>
          </a:p>
        </p:txBody>
      </p:sp>
      <p:sp>
        <p:nvSpPr>
          <p:cNvPr id="128" name="Google Shape;128;p4"/>
          <p:cNvSpPr/>
          <p:nvPr/>
        </p:nvSpPr>
        <p:spPr>
          <a:xfrm>
            <a:off x="5613654" y="212951"/>
            <a:ext cx="4921800" cy="5861621"/>
          </a:xfrm>
          <a:prstGeom prst="rect">
            <a:avLst/>
          </a:prstGeom>
          <a:noFill/>
          <a:ln>
            <a:noFill/>
          </a:ln>
        </p:spPr>
        <p:txBody>
          <a:bodyPr spcFirstLastPara="1" wrap="square" lIns="92475" tIns="46250" rIns="92475" bIns="4625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lang="en-US" altLang="ja-JP" sz="1200" dirty="0">
              <a:solidFill>
                <a:schemeClr val="dk1"/>
              </a:solidFill>
              <a:latin typeface="MS PMincho"/>
              <a:ea typeface="MS PMincho"/>
              <a:cs typeface="MS PMincho"/>
              <a:sym typeface="MS PMincho"/>
            </a:endParaRPr>
          </a:p>
          <a:p>
            <a:pPr>
              <a:buSzPts val="1200"/>
            </a:pPr>
            <a:endParaRPr lang="en-US" altLang="ja-JP" sz="1200" dirty="0">
              <a:solidFill>
                <a:schemeClr val="dk1"/>
              </a:solidFill>
              <a:latin typeface="MS PMincho"/>
              <a:ea typeface="MS PMincho"/>
              <a:cs typeface="MS PMincho"/>
              <a:sym typeface="MS PMincho"/>
            </a:endParaRPr>
          </a:p>
          <a:p>
            <a:pPr>
              <a:buSzPts val="1200"/>
            </a:pPr>
            <a:endParaRPr lang="en-US" altLang="ja-JP" sz="1200" dirty="0">
              <a:solidFill>
                <a:schemeClr val="dk1"/>
              </a:solidFill>
              <a:latin typeface="MS PMincho"/>
              <a:ea typeface="MS PMincho"/>
              <a:cs typeface="MS PMincho"/>
              <a:sym typeface="MS PMincho"/>
            </a:endParaRPr>
          </a:p>
          <a:p>
            <a:pPr>
              <a:buSzPts val="1200"/>
            </a:pPr>
            <a:endParaRPr lang="en-US" altLang="ja-JP" sz="1200" dirty="0">
              <a:solidFill>
                <a:schemeClr val="dk1"/>
              </a:solidFill>
              <a:latin typeface="MS PMincho"/>
              <a:ea typeface="MS PMincho"/>
              <a:cs typeface="MS PMincho"/>
              <a:sym typeface="MS PMincho"/>
            </a:endParaRPr>
          </a:p>
          <a:p>
            <a:pPr>
              <a:buSzPts val="1200"/>
            </a:pPr>
            <a:endParaRPr lang="en-US" altLang="ja-JP"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lang="ja-JP" altLang="en-US" sz="1200" b="0" i="0" u="none" strike="noStrike" cap="none" dirty="0">
              <a:solidFill>
                <a:schemeClr val="dk1"/>
              </a:solidFill>
              <a:latin typeface="MS PMincho"/>
              <a:ea typeface="MS PMincho"/>
              <a:cs typeface="MS PMincho"/>
              <a:sym typeface="MS PMincho"/>
            </a:endParaRPr>
          </a:p>
        </p:txBody>
      </p:sp>
      <p:pic>
        <p:nvPicPr>
          <p:cNvPr id="129" name="Google Shape;129;p4"/>
          <p:cNvPicPr preferRelativeResize="0"/>
          <p:nvPr/>
        </p:nvPicPr>
        <p:blipFill rotWithShape="1">
          <a:blip r:embed="rId3">
            <a:alphaModFix/>
          </a:blip>
          <a:srcRect/>
          <a:stretch/>
        </p:blipFill>
        <p:spPr>
          <a:xfrm>
            <a:off x="9289799" y="6404303"/>
            <a:ext cx="1022703" cy="1022728"/>
          </a:xfrm>
          <a:prstGeom prst="rect">
            <a:avLst/>
          </a:prstGeom>
          <a:noFill/>
          <a:ln>
            <a:noFill/>
          </a:ln>
        </p:spPr>
      </p:pic>
      <p:sp>
        <p:nvSpPr>
          <p:cNvPr id="5" name="正方形/長方形 4">
            <a:extLst>
              <a:ext uri="{FF2B5EF4-FFF2-40B4-BE49-F238E27FC236}">
                <a16:creationId xmlns:a16="http://schemas.microsoft.com/office/drawing/2014/main" id="{88B39CEB-05F7-4446-B543-AE5765249AC1}"/>
              </a:ext>
            </a:extLst>
          </p:cNvPr>
          <p:cNvSpPr/>
          <p:nvPr/>
        </p:nvSpPr>
        <p:spPr>
          <a:xfrm>
            <a:off x="5345013" y="212952"/>
            <a:ext cx="5190441" cy="4293483"/>
          </a:xfrm>
          <a:prstGeom prst="rect">
            <a:avLst/>
          </a:prstGeom>
        </p:spPr>
        <p:txBody>
          <a:bodyPr wrap="square">
            <a:spAutoFit/>
          </a:bodyPr>
          <a:lstStyle/>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a:p>
            <a:pPr lvl="0">
              <a:buSzPts val="1300"/>
            </a:pPr>
            <a:endParaRPr lang="en-US" altLang="ja-JP" sz="1300" dirty="0">
              <a:latin typeface="MS PMincho"/>
              <a:ea typeface="MS PMincho"/>
              <a:cs typeface="MS PMincho"/>
              <a:sym typeface="MS PMincho"/>
            </a:endParaRPr>
          </a:p>
        </p:txBody>
      </p:sp>
      <p:sp>
        <p:nvSpPr>
          <p:cNvPr id="3" name="正方形/長方形 2">
            <a:extLst>
              <a:ext uri="{FF2B5EF4-FFF2-40B4-BE49-F238E27FC236}">
                <a16:creationId xmlns:a16="http://schemas.microsoft.com/office/drawing/2014/main" id="{0D33C473-4E9E-4E85-AD65-8C60C93293EC}"/>
              </a:ext>
            </a:extLst>
          </p:cNvPr>
          <p:cNvSpPr/>
          <p:nvPr/>
        </p:nvSpPr>
        <p:spPr>
          <a:xfrm>
            <a:off x="5308400" y="236193"/>
            <a:ext cx="5343525" cy="3522439"/>
          </a:xfrm>
          <a:prstGeom prst="rect">
            <a:avLst/>
          </a:prstGeom>
        </p:spPr>
        <p:txBody>
          <a:bodyPr>
            <a:spAutoFit/>
          </a:bodyPr>
          <a:lstStyle/>
          <a:p>
            <a:pPr lvl="0">
              <a:buSzPts val="1300"/>
            </a:pPr>
            <a:r>
              <a:rPr lang="en-US" altLang="ja-JP" sz="1300" b="1" dirty="0">
                <a:solidFill>
                  <a:schemeClr val="dk1"/>
                </a:solidFill>
                <a:latin typeface="MS PMincho"/>
                <a:ea typeface="MS PMincho"/>
                <a:cs typeface="MS PMincho"/>
                <a:sym typeface="MS PMincho"/>
              </a:rPr>
              <a:t>§</a:t>
            </a:r>
            <a:r>
              <a:rPr lang="ja-JP" altLang="en-US" sz="1300" b="1" dirty="0">
                <a:solidFill>
                  <a:schemeClr val="dk1"/>
                </a:solidFill>
                <a:latin typeface="MS PMincho"/>
                <a:ea typeface="MS PMincho"/>
                <a:cs typeface="MS PMincho"/>
                <a:sym typeface="MS PMincho"/>
              </a:rPr>
              <a:t>オリエンテーション</a:t>
            </a:r>
          </a:p>
          <a:p>
            <a:pPr lvl="0">
              <a:buSzPts val="1300"/>
            </a:pPr>
            <a:endParaRPr lang="ja-JP" altLang="en-US" sz="1300" b="1" dirty="0">
              <a:solidFill>
                <a:schemeClr val="dk1"/>
              </a:solidFill>
              <a:latin typeface="MS PMincho"/>
              <a:ea typeface="MS PMincho"/>
              <a:cs typeface="MS PMincho"/>
              <a:sym typeface="MS PMincho"/>
            </a:endParaRPr>
          </a:p>
          <a:p>
            <a:pPr lvl="0" algn="just">
              <a:lnSpc>
                <a:spcPct val="115000"/>
              </a:lnSpc>
              <a:buClr>
                <a:schemeClr val="dk1"/>
              </a:buClr>
              <a:buSzPts val="1100"/>
            </a:pPr>
            <a:r>
              <a:rPr lang="ja-JP" altLang="en-US" dirty="0">
                <a:solidFill>
                  <a:schemeClr val="dk1"/>
                </a:solidFill>
                <a:latin typeface="MS PMincho"/>
                <a:ea typeface="MS PMincho"/>
                <a:cs typeface="MS PMincho"/>
                <a:sym typeface="MS PMincho"/>
              </a:rPr>
              <a:t>　</a:t>
            </a:r>
            <a:r>
              <a:rPr lang="ja-JP" altLang="en-US" sz="1300" dirty="0">
                <a:solidFill>
                  <a:schemeClr val="dk1"/>
                </a:solidFill>
                <a:latin typeface="MS PMincho"/>
                <a:ea typeface="MS PMincho"/>
                <a:cs typeface="MS PMincho"/>
                <a:sym typeface="MS PMincho"/>
              </a:rPr>
              <a:t>各チームのリーダーとオンラインでオリエンテーションを実施いたします。</a:t>
            </a:r>
            <a:endParaRPr lang="en-US" altLang="ja-JP" sz="1300" dirty="0">
              <a:solidFill>
                <a:schemeClr val="dk1"/>
              </a:solidFill>
              <a:latin typeface="MS PMincho"/>
              <a:ea typeface="MS PMincho"/>
              <a:cs typeface="MS PMincho"/>
              <a:sym typeface="MS PMincho"/>
            </a:endParaRPr>
          </a:p>
          <a:p>
            <a:pPr lvl="0" algn="just">
              <a:lnSpc>
                <a:spcPct val="115000"/>
              </a:lnSpc>
              <a:buClr>
                <a:schemeClr val="dk1"/>
              </a:buClr>
              <a:buSzPts val="1100"/>
            </a:pPr>
            <a:r>
              <a:rPr lang="ja-JP" altLang="en-US" sz="1300" dirty="0">
                <a:solidFill>
                  <a:schemeClr val="dk1"/>
                </a:solidFill>
                <a:latin typeface="MS PMincho"/>
                <a:ea typeface="MS PMincho"/>
                <a:cs typeface="MS PMincho"/>
                <a:sym typeface="MS PMincho"/>
              </a:rPr>
              <a:t>リーダーは全員参加いただきたいので日程の調整をお願いすることがありますので、ご協力ください。</a:t>
            </a:r>
            <a:endParaRPr lang="en-US" altLang="ja-JP" sz="1300" dirty="0">
              <a:solidFill>
                <a:schemeClr val="dk1"/>
              </a:solidFill>
              <a:latin typeface="MS PMincho"/>
              <a:ea typeface="MS PMincho"/>
              <a:cs typeface="MS PMincho"/>
              <a:sym typeface="MS PMincho"/>
            </a:endParaRPr>
          </a:p>
          <a:p>
            <a:pPr lvl="0" algn="just">
              <a:lnSpc>
                <a:spcPct val="115000"/>
              </a:lnSpc>
              <a:buClr>
                <a:schemeClr val="dk1"/>
              </a:buClr>
              <a:buSzPts val="1100"/>
            </a:pPr>
            <a:endParaRPr lang="en-US" altLang="ja-JP" sz="1300" dirty="0">
              <a:solidFill>
                <a:schemeClr val="dk1"/>
              </a:solidFill>
              <a:latin typeface="MS PMincho"/>
              <a:ea typeface="MS PMincho"/>
              <a:cs typeface="MS PMincho"/>
              <a:sym typeface="MS PMincho"/>
            </a:endParaRPr>
          </a:p>
          <a:p>
            <a:pPr lvl="0" algn="just">
              <a:lnSpc>
                <a:spcPct val="115000"/>
              </a:lnSpc>
              <a:buClr>
                <a:schemeClr val="dk1"/>
              </a:buClr>
              <a:buSzPts val="1100"/>
            </a:pPr>
            <a:r>
              <a:rPr lang="en-US" altLang="ja-JP" sz="1300" b="1" dirty="0">
                <a:solidFill>
                  <a:schemeClr val="dk1"/>
                </a:solidFill>
                <a:latin typeface="MS PMincho"/>
                <a:ea typeface="MS PMincho"/>
                <a:cs typeface="MS PMincho"/>
                <a:sym typeface="MS PMincho"/>
              </a:rPr>
              <a:t>【</a:t>
            </a:r>
            <a:r>
              <a:rPr lang="ja-JP" altLang="en-US" sz="1300" b="1" dirty="0">
                <a:solidFill>
                  <a:schemeClr val="dk1"/>
                </a:solidFill>
                <a:latin typeface="MS PMincho"/>
                <a:ea typeface="MS PMincho"/>
                <a:cs typeface="MS PMincho"/>
                <a:sym typeface="MS PMincho"/>
              </a:rPr>
              <a:t>オリエンテーション内容</a:t>
            </a:r>
            <a:r>
              <a:rPr lang="en-US" altLang="ja-JP" sz="1300" b="1" dirty="0">
                <a:solidFill>
                  <a:schemeClr val="dk1"/>
                </a:solidFill>
                <a:latin typeface="MS PMincho"/>
                <a:ea typeface="MS PMincho"/>
                <a:cs typeface="MS PMincho"/>
                <a:sym typeface="MS PMincho"/>
              </a:rPr>
              <a:t>】</a:t>
            </a:r>
          </a:p>
          <a:p>
            <a:pPr lvl="0" algn="just">
              <a:lnSpc>
                <a:spcPct val="115000"/>
              </a:lnSpc>
              <a:buClr>
                <a:schemeClr val="dk1"/>
              </a:buClr>
              <a:buSzPts val="1100"/>
            </a:pPr>
            <a:r>
              <a:rPr lang="ja-JP" altLang="en-US" sz="1300" dirty="0">
                <a:solidFill>
                  <a:schemeClr val="dk1"/>
                </a:solidFill>
                <a:latin typeface="MS PMincho"/>
                <a:ea typeface="MS PMincho"/>
                <a:cs typeface="MS PMincho"/>
                <a:sym typeface="MS PMincho"/>
              </a:rPr>
              <a:t>①委員、各チームリーダー自己紹介</a:t>
            </a:r>
            <a:endParaRPr lang="en-US" altLang="ja-JP" sz="1300" dirty="0">
              <a:solidFill>
                <a:schemeClr val="dk1"/>
              </a:solidFill>
              <a:latin typeface="MS PMincho"/>
              <a:ea typeface="MS PMincho"/>
              <a:cs typeface="MS PMincho"/>
              <a:sym typeface="MS PMincho"/>
            </a:endParaRPr>
          </a:p>
          <a:p>
            <a:pPr lvl="0" algn="just">
              <a:lnSpc>
                <a:spcPct val="115000"/>
              </a:lnSpc>
              <a:buClr>
                <a:schemeClr val="dk1"/>
              </a:buClr>
              <a:buSzPts val="1100"/>
            </a:pPr>
            <a:r>
              <a:rPr lang="ja-JP" altLang="en-US" sz="1300" dirty="0">
                <a:solidFill>
                  <a:schemeClr val="dk1"/>
                </a:solidFill>
                <a:latin typeface="MS PMincho"/>
                <a:ea typeface="MS PMincho"/>
                <a:cs typeface="MS PMincho"/>
                <a:sym typeface="MS PMincho"/>
              </a:rPr>
              <a:t>②注意事項、ルール説明</a:t>
            </a:r>
            <a:endParaRPr lang="en-US" altLang="ja-JP" sz="1300" dirty="0">
              <a:solidFill>
                <a:schemeClr val="dk1"/>
              </a:solidFill>
              <a:latin typeface="MS PMincho"/>
              <a:ea typeface="MS PMincho"/>
              <a:cs typeface="MS PMincho"/>
              <a:sym typeface="MS PMincho"/>
            </a:endParaRPr>
          </a:p>
          <a:p>
            <a:pPr lvl="0" algn="just">
              <a:lnSpc>
                <a:spcPct val="115000"/>
              </a:lnSpc>
              <a:buClr>
                <a:schemeClr val="dk1"/>
              </a:buClr>
              <a:buSzPts val="1100"/>
            </a:pPr>
            <a:r>
              <a:rPr lang="ja-JP" altLang="en-US" sz="1300" dirty="0">
                <a:solidFill>
                  <a:schemeClr val="dk1"/>
                </a:solidFill>
                <a:latin typeface="MS PMincho"/>
                <a:ea typeface="MS PMincho"/>
                <a:cs typeface="MS PMincho"/>
                <a:sym typeface="MS PMincho"/>
              </a:rPr>
              <a:t>③スケジュール確認</a:t>
            </a:r>
            <a:endParaRPr lang="en-US" altLang="ja-JP" sz="1300" dirty="0">
              <a:solidFill>
                <a:schemeClr val="dk1"/>
              </a:solidFill>
              <a:latin typeface="MS PMincho"/>
              <a:ea typeface="MS PMincho"/>
              <a:cs typeface="MS PMincho"/>
              <a:sym typeface="MS PMincho"/>
            </a:endParaRPr>
          </a:p>
          <a:p>
            <a:pPr lvl="0" algn="just">
              <a:lnSpc>
                <a:spcPct val="115000"/>
              </a:lnSpc>
              <a:buClr>
                <a:schemeClr val="dk1"/>
              </a:buClr>
              <a:buSzPts val="1100"/>
            </a:pPr>
            <a:r>
              <a:rPr lang="ja-JP" altLang="en-US" sz="1300" dirty="0">
                <a:solidFill>
                  <a:schemeClr val="dk1"/>
                </a:solidFill>
                <a:latin typeface="MS PMincho"/>
                <a:ea typeface="MS PMincho"/>
                <a:cs typeface="MS PMincho"/>
                <a:sym typeface="MS PMincho"/>
              </a:rPr>
              <a:t>④提出物の確認</a:t>
            </a:r>
            <a:endParaRPr lang="en-US" altLang="ja-JP" sz="1300" dirty="0">
              <a:solidFill>
                <a:schemeClr val="dk1"/>
              </a:solidFill>
              <a:latin typeface="MS PMincho"/>
              <a:ea typeface="MS PMincho"/>
              <a:cs typeface="MS PMincho"/>
              <a:sym typeface="MS PMincho"/>
            </a:endParaRPr>
          </a:p>
          <a:p>
            <a:pPr lvl="0" algn="just">
              <a:lnSpc>
                <a:spcPct val="115000"/>
              </a:lnSpc>
              <a:buClr>
                <a:schemeClr val="dk1"/>
              </a:buClr>
              <a:buSzPts val="1100"/>
            </a:pPr>
            <a:r>
              <a:rPr lang="ja-JP" altLang="en-US" sz="1300" dirty="0">
                <a:solidFill>
                  <a:schemeClr val="dk1"/>
                </a:solidFill>
                <a:latin typeface="MS PMincho"/>
                <a:ea typeface="MS PMincho"/>
                <a:cs typeface="MS PMincho"/>
                <a:sym typeface="MS PMincho"/>
              </a:rPr>
              <a:t>⑤質疑応答</a:t>
            </a:r>
            <a:endParaRPr lang="en-US" altLang="ja-JP" sz="1300" dirty="0">
              <a:solidFill>
                <a:schemeClr val="dk1"/>
              </a:solidFill>
              <a:latin typeface="MS PMincho"/>
              <a:ea typeface="MS PMincho"/>
              <a:cs typeface="MS PMincho"/>
              <a:sym typeface="MS PMincho"/>
            </a:endParaRPr>
          </a:p>
          <a:p>
            <a:pPr lvl="0" algn="just">
              <a:lnSpc>
                <a:spcPct val="115000"/>
              </a:lnSpc>
              <a:buClr>
                <a:schemeClr val="dk1"/>
              </a:buClr>
              <a:buSzPts val="1100"/>
            </a:pPr>
            <a:endParaRPr lang="en-US" altLang="ja-JP" dirty="0">
              <a:solidFill>
                <a:schemeClr val="dk1"/>
              </a:solidFill>
              <a:latin typeface="MS PMincho"/>
              <a:ea typeface="MS PMincho"/>
              <a:cs typeface="MS PMincho"/>
              <a:sym typeface="MS PMincho"/>
            </a:endParaRPr>
          </a:p>
          <a:p>
            <a:pPr lvl="0" algn="just">
              <a:lnSpc>
                <a:spcPct val="115000"/>
              </a:lnSpc>
              <a:buClr>
                <a:schemeClr val="dk1"/>
              </a:buClr>
              <a:buSzPts val="1100"/>
            </a:pPr>
            <a:r>
              <a:rPr lang="ja-JP" altLang="en-US" sz="1300" dirty="0">
                <a:solidFill>
                  <a:schemeClr val="dk1"/>
                </a:solidFill>
                <a:latin typeface="MS PMincho"/>
                <a:ea typeface="MS PMincho"/>
                <a:cs typeface="MS PMincho"/>
                <a:sym typeface="MS PMincho"/>
              </a:rPr>
              <a:t>時間は</a:t>
            </a:r>
            <a:r>
              <a:rPr lang="en-US" altLang="ja-JP" sz="1300" dirty="0">
                <a:solidFill>
                  <a:schemeClr val="dk1"/>
                </a:solidFill>
                <a:latin typeface="MS PMincho"/>
                <a:ea typeface="MS PMincho"/>
                <a:cs typeface="MS PMincho"/>
                <a:sym typeface="MS PMincho"/>
              </a:rPr>
              <a:t>1</a:t>
            </a:r>
            <a:r>
              <a:rPr lang="ja-JP" altLang="en-US" sz="1300" dirty="0">
                <a:solidFill>
                  <a:schemeClr val="dk1"/>
                </a:solidFill>
                <a:latin typeface="MS PMincho"/>
                <a:ea typeface="MS PMincho"/>
                <a:cs typeface="MS PMincho"/>
                <a:sym typeface="MS PMincho"/>
              </a:rPr>
              <a:t>時間程度を予定しています。</a:t>
            </a:r>
            <a:endParaRPr lang="en-US" altLang="ja-JP" sz="1300" dirty="0">
              <a:solidFill>
                <a:schemeClr val="dk1"/>
              </a:solidFill>
              <a:latin typeface="MS PMincho"/>
              <a:ea typeface="MS PMincho"/>
              <a:cs typeface="MS PMincho"/>
              <a:sym typeface="MS PMincho"/>
            </a:endParaRPr>
          </a:p>
          <a:p>
            <a:pPr lvl="0" algn="just">
              <a:lnSpc>
                <a:spcPct val="115000"/>
              </a:lnSpc>
              <a:buClr>
                <a:schemeClr val="dk1"/>
              </a:buClr>
              <a:buSzPts val="1100"/>
            </a:pPr>
            <a:r>
              <a:rPr lang="ja-JP" altLang="en-US" sz="1300" dirty="0">
                <a:solidFill>
                  <a:schemeClr val="dk1"/>
                </a:solidFill>
                <a:latin typeface="MS PMincho"/>
                <a:ea typeface="MS PMincho"/>
                <a:cs typeface="MS PMincho"/>
                <a:sym typeface="MS PMincho"/>
              </a:rPr>
              <a:t>オリエンテーションの内容をチームメンバーに共有してください。</a:t>
            </a:r>
          </a:p>
        </p:txBody>
      </p:sp>
    </p:spTree>
    <p:extLst>
      <p:ext uri="{BB962C8B-B14F-4D97-AF65-F5344CB8AC3E}">
        <p14:creationId xmlns:p14="http://schemas.microsoft.com/office/powerpoint/2010/main" val="1044962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cxnSp>
        <p:nvCxnSpPr>
          <p:cNvPr id="143" name="Google Shape;143;p5"/>
          <p:cNvCxnSpPr/>
          <p:nvPr/>
        </p:nvCxnSpPr>
        <p:spPr>
          <a:xfrm>
            <a:off x="5346800" y="754095"/>
            <a:ext cx="0" cy="7560000"/>
          </a:xfrm>
          <a:prstGeom prst="straightConnector1">
            <a:avLst/>
          </a:prstGeom>
          <a:noFill/>
          <a:ln w="9525" cap="flat" cmpd="sng">
            <a:solidFill>
              <a:srgbClr val="D8D8D8"/>
            </a:solidFill>
            <a:prstDash val="solid"/>
            <a:miter lim="800000"/>
            <a:headEnd type="none" w="sm" len="sm"/>
            <a:tailEnd type="none" w="sm" len="sm"/>
          </a:ln>
        </p:spPr>
      </p:cxnSp>
      <p:cxnSp>
        <p:nvCxnSpPr>
          <p:cNvPr id="144" name="Google Shape;144;p5"/>
          <p:cNvCxnSpPr/>
          <p:nvPr/>
        </p:nvCxnSpPr>
        <p:spPr>
          <a:xfrm rot="10800000" flipH="1">
            <a:off x="0" y="2721081"/>
            <a:ext cx="10693500" cy="27000"/>
          </a:xfrm>
          <a:prstGeom prst="straightConnector1">
            <a:avLst/>
          </a:prstGeom>
          <a:noFill/>
          <a:ln w="76200" cap="flat" cmpd="sng">
            <a:solidFill>
              <a:schemeClr val="lt1"/>
            </a:solidFill>
            <a:prstDash val="solid"/>
            <a:miter lim="800000"/>
            <a:headEnd type="none" w="sm" len="sm"/>
            <a:tailEnd type="none" w="sm" len="sm"/>
          </a:ln>
        </p:spPr>
      </p:cxnSp>
      <p:sp>
        <p:nvSpPr>
          <p:cNvPr id="145" name="Google Shape;145;p5"/>
          <p:cNvSpPr txBox="1"/>
          <p:nvPr/>
        </p:nvSpPr>
        <p:spPr>
          <a:xfrm>
            <a:off x="5478312" y="263461"/>
            <a:ext cx="5080200" cy="5633381"/>
          </a:xfrm>
          <a:prstGeom prst="rect">
            <a:avLst/>
          </a:prstGeom>
          <a:noFill/>
          <a:ln>
            <a:noFill/>
          </a:ln>
        </p:spPr>
        <p:txBody>
          <a:bodyPr spcFirstLastPara="1" wrap="square" lIns="92475" tIns="46250" rIns="92475" bIns="4625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ja" sz="1200" b="1" i="0" u="none" strike="noStrike" cap="none" dirty="0">
                <a:solidFill>
                  <a:schemeClr val="dk1"/>
                </a:solidFill>
                <a:latin typeface="MS PMincho"/>
                <a:ea typeface="MS PMincho"/>
                <a:cs typeface="MS PMincho"/>
                <a:sym typeface="MS PMincho"/>
              </a:rPr>
              <a:t>§</a:t>
            </a:r>
            <a:r>
              <a:rPr lang="ja-JP" altLang="en-US" sz="1200" b="1" i="0" u="none" strike="noStrike" cap="none" dirty="0">
                <a:solidFill>
                  <a:schemeClr val="dk1"/>
                </a:solidFill>
                <a:latin typeface="MS PMincho"/>
                <a:ea typeface="MS PMincho"/>
                <a:cs typeface="MS PMincho"/>
                <a:sym typeface="MS PMincho"/>
              </a:rPr>
              <a:t>イベント当日の</a:t>
            </a:r>
            <a:r>
              <a:rPr lang="ja" sz="1200" b="1" i="0" u="none" strike="noStrike" cap="none" dirty="0">
                <a:solidFill>
                  <a:schemeClr val="dk1"/>
                </a:solidFill>
                <a:latin typeface="MS PMincho"/>
                <a:ea typeface="MS PMincho"/>
                <a:cs typeface="MS PMincho"/>
                <a:sym typeface="MS PMincho"/>
              </a:rPr>
              <a:t>抽出方法</a:t>
            </a:r>
            <a:endParaRPr sz="1200" b="1"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1" i="0" u="none" strike="noStrike" cap="none" dirty="0">
                <a:solidFill>
                  <a:schemeClr val="dk1"/>
                </a:solidFill>
                <a:latin typeface="MS PMincho"/>
                <a:ea typeface="MS PMincho"/>
                <a:cs typeface="MS PMincho"/>
                <a:sym typeface="MS PMincho"/>
              </a:rPr>
              <a:t>　</a:t>
            </a:r>
            <a:endParaRPr sz="1200" b="0" i="0" u="none" strike="noStrike" cap="none" dirty="0">
              <a:solidFill>
                <a:srgbClr val="0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各チームがつくり上げた焙煎豆は、イベント当日に抽出し、来場者</a:t>
            </a:r>
            <a:r>
              <a:rPr lang="ja-JP" altLang="en-US" sz="1200" b="0" i="0" u="none" strike="noStrike" cap="none" dirty="0">
                <a:solidFill>
                  <a:schemeClr val="dk1"/>
                </a:solidFill>
                <a:latin typeface="MS PMincho"/>
                <a:ea typeface="MS PMincho"/>
                <a:cs typeface="MS PMincho"/>
                <a:sym typeface="MS PMincho"/>
              </a:rPr>
              <a:t>及びゲスト</a:t>
            </a:r>
            <a:r>
              <a:rPr lang="ja" sz="1200" b="0" i="0" u="none" strike="noStrike" cap="none" dirty="0">
                <a:solidFill>
                  <a:schemeClr val="dk1"/>
                </a:solidFill>
                <a:latin typeface="MS PMincho"/>
                <a:ea typeface="MS PMincho"/>
                <a:cs typeface="MS PMincho"/>
                <a:sym typeface="MS PMincho"/>
              </a:rPr>
              <a:t>にテイスティング（試飲）して頂きます。　抽出方法は、全チーム統一で「フレンチプレス」と致します。レシピ（湯と粉の比率）についても統一</a:t>
            </a:r>
            <a:r>
              <a:rPr lang="ja-JP" altLang="en-US" sz="1200" dirty="0">
                <a:solidFill>
                  <a:schemeClr val="dk1"/>
                </a:solidFill>
                <a:latin typeface="MS PMincho"/>
                <a:ea typeface="MS PMincho"/>
                <a:cs typeface="MS PMincho"/>
                <a:sym typeface="MS PMincho"/>
              </a:rPr>
              <a:t>します。</a:t>
            </a:r>
            <a:r>
              <a:rPr lang="ja" sz="1200" b="0" i="0" u="none" strike="noStrike" cap="none" dirty="0">
                <a:solidFill>
                  <a:schemeClr val="dk1"/>
                </a:solidFill>
                <a:latin typeface="MS PMincho"/>
                <a:ea typeface="MS PMincho"/>
                <a:cs typeface="MS PMincho"/>
                <a:sym typeface="MS PMincho"/>
              </a:rPr>
              <a:t>　</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rgbClr val="FF0000"/>
                </a:solidFill>
                <a:latin typeface="MS PMincho"/>
                <a:ea typeface="MS PMincho"/>
                <a:cs typeface="MS PMincho"/>
                <a:sym typeface="MS PMincho"/>
              </a:rPr>
              <a:t>　</a:t>
            </a:r>
            <a:endParaRPr lang="en-US" altLang="ja" sz="1200" b="0"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●抽出について</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・挽き豆42gに対してお湯800ml　（1000mlフレンチプレス使用）</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・抽出時間は4分</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・撹拌、アク取りは行わない</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●抽出関連器具について</a:t>
            </a:r>
            <a:endParaRPr sz="1200" b="0" i="0" u="none" strike="noStrike" cap="none" dirty="0">
              <a:solidFill>
                <a:srgbClr val="0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運営側で以下を準備する予定です。変更の際は都度ご連絡致します。</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・グラインダー　2台　</a:t>
            </a:r>
            <a:r>
              <a:rPr lang="ja" sz="1200" b="0" i="0" u="none" strike="noStrike" cap="none" dirty="0">
                <a:solidFill>
                  <a:srgbClr val="FF0000"/>
                </a:solidFill>
                <a:latin typeface="MS PMincho"/>
                <a:ea typeface="MS PMincho"/>
                <a:cs typeface="MS PMincho"/>
                <a:sym typeface="MS PMincho"/>
              </a:rPr>
              <a:t>全チーム共有</a:t>
            </a:r>
            <a:endParaRPr sz="1200" b="0"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・フレンチプレス（1リットル）4個/チーム</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・電気ポット　5L×2台/チーム</a:t>
            </a:r>
            <a:endParaRPr sz="1200" b="0" i="0" u="none" strike="noStrike" cap="none" dirty="0">
              <a:solidFill>
                <a:srgbClr val="0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・保温ポット（落下式）　2.5L×4台/チーム</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・水差し/チーム分</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・電源　100V×2/チーム　（バックヤード）</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●使用する水について</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JP" altLang="en-US" sz="1200" b="0" i="0" u="none" strike="noStrike" cap="none" dirty="0">
                <a:solidFill>
                  <a:schemeClr val="dk1"/>
                </a:solidFill>
                <a:latin typeface="MS PMincho"/>
                <a:ea typeface="MS PMincho"/>
                <a:cs typeface="MS PMincho"/>
                <a:sym typeface="MS PMincho"/>
              </a:rPr>
              <a:t>エバー・ピュア社の</a:t>
            </a:r>
            <a:r>
              <a:rPr lang="ja" sz="1200" b="0" i="0" u="none" strike="noStrike" cap="none" dirty="0">
                <a:solidFill>
                  <a:schemeClr val="dk1"/>
                </a:solidFill>
                <a:latin typeface="MS PMincho"/>
                <a:ea typeface="MS PMincho"/>
                <a:cs typeface="MS PMincho"/>
                <a:sym typeface="MS PMincho"/>
              </a:rPr>
              <a:t>浄水システム用い、PHは概ね7.5と中性。硬度については時期で多少の数値の前後はあるが、WHOの基準の「中程度の軟水」にあたる60-120mg/l未満。</a:t>
            </a:r>
            <a:endParaRPr lang="en-US" altLang="ja"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JP" altLang="en-US" sz="1200" dirty="0">
                <a:solidFill>
                  <a:schemeClr val="dk1"/>
                </a:solidFill>
                <a:latin typeface="MS PMincho"/>
                <a:ea typeface="MS PMincho"/>
                <a:cs typeface="MS PMincho"/>
                <a:sym typeface="MS PMincho"/>
              </a:rPr>
              <a:t>●グラインダーについて</a:t>
            </a:r>
            <a:endParaRPr lang="en-US" altLang="ja-JP"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JP" altLang="en-US" sz="1200" dirty="0">
                <a:solidFill>
                  <a:schemeClr val="dk1"/>
                </a:solidFill>
                <a:latin typeface="MS PMincho"/>
                <a:ea typeface="MS PMincho"/>
                <a:cs typeface="MS PMincho"/>
                <a:sym typeface="MS PMincho"/>
              </a:rPr>
              <a:t>ディッティング社の</a:t>
            </a:r>
            <a:r>
              <a:rPr lang="en-US" altLang="ja-JP" sz="1200" dirty="0">
                <a:solidFill>
                  <a:schemeClr val="dk1"/>
                </a:solidFill>
                <a:latin typeface="MS PMincho"/>
                <a:ea typeface="MS PMincho"/>
                <a:cs typeface="MS PMincho"/>
                <a:sym typeface="MS PMincho"/>
              </a:rPr>
              <a:t>KFA-1203</a:t>
            </a:r>
            <a:r>
              <a:rPr lang="ja-JP" altLang="en-US" sz="1200" dirty="0">
                <a:solidFill>
                  <a:schemeClr val="dk1"/>
                </a:solidFill>
                <a:latin typeface="MS PMincho"/>
                <a:ea typeface="MS PMincho"/>
                <a:cs typeface="MS PMincho"/>
                <a:sym typeface="MS PMincho"/>
              </a:rPr>
              <a:t>を全チーム共有で使用します。</a:t>
            </a:r>
            <a:endParaRPr lang="en-US" altLang="ja-JP"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en-US" altLang="ja-JP" sz="1200" b="0" i="0" u="none" strike="noStrike" cap="none" dirty="0">
                <a:solidFill>
                  <a:schemeClr val="dk1"/>
                </a:solidFill>
                <a:latin typeface="MS PMincho"/>
                <a:ea typeface="MS PMincho"/>
                <a:cs typeface="MS PMincho"/>
                <a:sym typeface="MS PMincho"/>
              </a:rPr>
              <a:t>※</a:t>
            </a:r>
          </a:p>
          <a:p>
            <a:pPr marL="0" marR="0" lvl="0" indent="0" algn="l" rtl="0">
              <a:lnSpc>
                <a:spcPct val="100000"/>
              </a:lnSpc>
              <a:spcBef>
                <a:spcPts val="0"/>
              </a:spcBef>
              <a:spcAft>
                <a:spcPts val="0"/>
              </a:spcAft>
              <a:buClr>
                <a:srgbClr val="000000"/>
              </a:buClr>
              <a:buSzPts val="1200"/>
              <a:buFont typeface="Arial"/>
              <a:buNone/>
            </a:pPr>
            <a:r>
              <a:rPr lang="ja-JP" altLang="en-US" sz="1200" dirty="0">
                <a:solidFill>
                  <a:schemeClr val="dk1"/>
                </a:solidFill>
                <a:latin typeface="MS PMincho"/>
                <a:ea typeface="MS PMincho"/>
                <a:cs typeface="MS PMincho"/>
                <a:sym typeface="MS PMincho"/>
              </a:rPr>
              <a:t>会場の都合上、電気設備などインフラ関係が変更となる事も考えられますので変更となった場合は都度ご案内いたします。</a:t>
            </a:r>
            <a:endParaRPr sz="1200" b="0" i="0" u="none" strike="noStrike" cap="none" dirty="0">
              <a:solidFill>
                <a:schemeClr val="dk1"/>
              </a:solidFill>
              <a:latin typeface="MS PMincho"/>
              <a:ea typeface="MS PMincho"/>
              <a:cs typeface="MS PMincho"/>
              <a:sym typeface="MS PMincho"/>
            </a:endParaRPr>
          </a:p>
        </p:txBody>
      </p:sp>
      <p:sp>
        <p:nvSpPr>
          <p:cNvPr id="146" name="Google Shape;146;p5"/>
          <p:cNvSpPr txBox="1"/>
          <p:nvPr/>
        </p:nvSpPr>
        <p:spPr>
          <a:xfrm>
            <a:off x="127002" y="263461"/>
            <a:ext cx="5086500" cy="7664707"/>
          </a:xfrm>
          <a:prstGeom prst="rect">
            <a:avLst/>
          </a:prstGeom>
          <a:noFill/>
          <a:ln>
            <a:noFill/>
          </a:ln>
        </p:spPr>
        <p:txBody>
          <a:bodyPr spcFirstLastPara="1" wrap="square" lIns="92475" tIns="46250" rIns="92475" bIns="4625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ja" sz="1200" b="1" i="0" u="none" strike="noStrike" cap="none" dirty="0">
                <a:solidFill>
                  <a:schemeClr val="dk1"/>
                </a:solidFill>
                <a:latin typeface="MS PMincho"/>
                <a:ea typeface="MS PMincho"/>
                <a:cs typeface="MS PMincho"/>
                <a:sym typeface="MS PMincho"/>
              </a:rPr>
              <a:t>§イベント当日</a:t>
            </a:r>
            <a:endParaRPr sz="1200" b="1"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1"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当日は、午前中から</a:t>
            </a:r>
            <a:r>
              <a:rPr lang="ja-JP" altLang="en-US" sz="1200" b="0" i="0" u="none" strike="noStrike" cap="none" dirty="0">
                <a:solidFill>
                  <a:schemeClr val="dk1"/>
                </a:solidFill>
                <a:latin typeface="MS PMincho"/>
                <a:ea typeface="MS PMincho"/>
                <a:cs typeface="MS PMincho"/>
                <a:sym typeface="MS PMincho"/>
              </a:rPr>
              <a:t>当日</a:t>
            </a:r>
            <a:r>
              <a:rPr lang="ja" sz="1200" b="0" i="0" u="none" strike="noStrike" cap="none" dirty="0">
                <a:solidFill>
                  <a:schemeClr val="dk1"/>
                </a:solidFill>
                <a:latin typeface="MS PMincho"/>
                <a:ea typeface="MS PMincho"/>
                <a:cs typeface="MS PMincho"/>
                <a:sym typeface="MS PMincho"/>
              </a:rPr>
              <a:t>オリエンテーションや事前準備に参加して頂き、</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午後からの本番に備えて頂きます。</a:t>
            </a:r>
            <a:endParaRPr sz="1200" b="0" i="0" u="none" strike="noStrike" cap="none" dirty="0">
              <a:solidFill>
                <a:srgbClr val="0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【当日のおおまかな流れ】</a:t>
            </a:r>
            <a:endParaRPr sz="1200" b="0" i="0" u="none" strike="noStrike" cap="none" dirty="0">
              <a:solidFill>
                <a:srgbClr val="0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①</a:t>
            </a:r>
            <a:r>
              <a:rPr lang="en-US" altLang="ja-JP" sz="1200" dirty="0">
                <a:solidFill>
                  <a:schemeClr val="dk1"/>
                </a:solidFill>
                <a:latin typeface="MS PMincho"/>
                <a:ea typeface="MS PMincho"/>
                <a:cs typeface="MS PMincho"/>
                <a:sym typeface="MS PMincho"/>
              </a:rPr>
              <a:t>10</a:t>
            </a:r>
            <a:r>
              <a:rPr lang="ja-JP" altLang="en-US" sz="1200" dirty="0">
                <a:solidFill>
                  <a:schemeClr val="dk1"/>
                </a:solidFill>
                <a:latin typeface="MS PMincho"/>
                <a:ea typeface="MS PMincho"/>
                <a:cs typeface="MS PMincho"/>
                <a:sym typeface="MS PMincho"/>
              </a:rPr>
              <a:t>：</a:t>
            </a:r>
            <a:r>
              <a:rPr lang="en-US" altLang="ja-JP" sz="1200" dirty="0">
                <a:solidFill>
                  <a:schemeClr val="dk1"/>
                </a:solidFill>
                <a:latin typeface="MS PMincho"/>
                <a:ea typeface="MS PMincho"/>
                <a:cs typeface="MS PMincho"/>
                <a:sym typeface="MS PMincho"/>
              </a:rPr>
              <a:t>00</a:t>
            </a:r>
            <a:r>
              <a:rPr lang="ja-JP" altLang="en-US" sz="1200" dirty="0">
                <a:solidFill>
                  <a:schemeClr val="dk1"/>
                </a:solidFill>
                <a:latin typeface="MS PMincho"/>
                <a:ea typeface="MS PMincho"/>
                <a:cs typeface="MS PMincho"/>
                <a:sym typeface="MS PMincho"/>
              </a:rPr>
              <a:t>　集合　備品チェック</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a:t>
            </a:r>
            <a:r>
              <a:rPr lang="ja-JP" altLang="en-US" sz="1200" dirty="0">
                <a:solidFill>
                  <a:schemeClr val="dk1"/>
                </a:solidFill>
                <a:latin typeface="MS PMincho"/>
                <a:ea typeface="MS PMincho"/>
                <a:cs typeface="MS PMincho"/>
                <a:sym typeface="MS PMincho"/>
              </a:rPr>
              <a:t>②</a:t>
            </a:r>
            <a:r>
              <a:rPr lang="en-US" altLang="ja-JP" sz="1200" dirty="0">
                <a:solidFill>
                  <a:schemeClr val="dk1"/>
                </a:solidFill>
                <a:latin typeface="MS PMincho"/>
                <a:ea typeface="MS PMincho"/>
                <a:cs typeface="MS PMincho"/>
                <a:sym typeface="MS PMincho"/>
              </a:rPr>
              <a:t>10</a:t>
            </a:r>
            <a:r>
              <a:rPr lang="ja-JP" altLang="en-US" sz="1200" dirty="0">
                <a:solidFill>
                  <a:schemeClr val="dk1"/>
                </a:solidFill>
                <a:latin typeface="MS PMincho"/>
                <a:ea typeface="MS PMincho"/>
                <a:cs typeface="MS PMincho"/>
                <a:sym typeface="MS PMincho"/>
              </a:rPr>
              <a:t>：</a:t>
            </a:r>
            <a:r>
              <a:rPr lang="en-US" altLang="ja-JP" sz="1200" dirty="0">
                <a:solidFill>
                  <a:schemeClr val="dk1"/>
                </a:solidFill>
                <a:latin typeface="MS PMincho"/>
                <a:ea typeface="MS PMincho"/>
                <a:cs typeface="MS PMincho"/>
                <a:sym typeface="MS PMincho"/>
              </a:rPr>
              <a:t>15</a:t>
            </a:r>
            <a:r>
              <a:rPr lang="ja-JP" altLang="en-US" sz="1200" dirty="0">
                <a:solidFill>
                  <a:schemeClr val="dk1"/>
                </a:solidFill>
                <a:latin typeface="MS PMincho"/>
                <a:ea typeface="MS PMincho"/>
                <a:cs typeface="MS PMincho"/>
                <a:sym typeface="MS PMincho"/>
              </a:rPr>
              <a:t>　オリエンテーション</a:t>
            </a:r>
            <a:endParaRPr lang="en-US" altLang="ja"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JP" altLang="en-US" sz="1200" dirty="0">
                <a:solidFill>
                  <a:schemeClr val="dk1"/>
                </a:solidFill>
                <a:latin typeface="MS PMincho"/>
                <a:ea typeface="MS PMincho"/>
                <a:cs typeface="MS PMincho"/>
                <a:sym typeface="MS PMincho"/>
              </a:rPr>
              <a:t>　③</a:t>
            </a:r>
            <a:r>
              <a:rPr lang="en-US" altLang="ja-JP" sz="1200" dirty="0">
                <a:solidFill>
                  <a:schemeClr val="dk1"/>
                </a:solidFill>
                <a:latin typeface="MS PMincho"/>
                <a:ea typeface="MS PMincho"/>
                <a:cs typeface="MS PMincho"/>
                <a:sym typeface="MS PMincho"/>
              </a:rPr>
              <a:t>10</a:t>
            </a:r>
            <a:r>
              <a:rPr lang="ja-JP" altLang="en-US" sz="1200" dirty="0">
                <a:solidFill>
                  <a:schemeClr val="dk1"/>
                </a:solidFill>
                <a:latin typeface="MS PMincho"/>
                <a:ea typeface="MS PMincho"/>
                <a:cs typeface="MS PMincho"/>
                <a:sym typeface="MS PMincho"/>
              </a:rPr>
              <a:t>：</a:t>
            </a:r>
            <a:r>
              <a:rPr lang="en-US" altLang="ja-JP" sz="1200" dirty="0">
                <a:solidFill>
                  <a:schemeClr val="dk1"/>
                </a:solidFill>
                <a:latin typeface="MS PMincho"/>
                <a:ea typeface="MS PMincho"/>
                <a:cs typeface="MS PMincho"/>
                <a:sym typeface="MS PMincho"/>
              </a:rPr>
              <a:t>40</a:t>
            </a:r>
            <a:r>
              <a:rPr lang="ja-JP" altLang="en-US" sz="1200" dirty="0">
                <a:solidFill>
                  <a:schemeClr val="dk1"/>
                </a:solidFill>
                <a:latin typeface="MS PMincho"/>
                <a:ea typeface="MS PMincho"/>
                <a:cs typeface="MS PMincho"/>
                <a:sym typeface="MS PMincho"/>
              </a:rPr>
              <a:t>　フレンチプレスでの抽出（各チーム飲み比べ）</a:t>
            </a:r>
            <a:endParaRPr lang="en-US" altLang="ja-JP"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JP" altLang="en-US" sz="1200" dirty="0">
                <a:solidFill>
                  <a:schemeClr val="dk1"/>
                </a:solidFill>
                <a:latin typeface="MS PMincho"/>
                <a:ea typeface="MS PMincho"/>
                <a:cs typeface="MS PMincho"/>
                <a:sym typeface="MS PMincho"/>
              </a:rPr>
              <a:t>　　　　　　　 舞台上での立ち位置確認</a:t>
            </a:r>
            <a:endParaRPr lang="en-US" altLang="ja-JP" sz="1200" dirty="0">
              <a:solidFill>
                <a:schemeClr val="dk1"/>
              </a:solidFill>
              <a:latin typeface="MS PMincho"/>
              <a:ea typeface="MS PMincho"/>
              <a:cs typeface="MS PMincho"/>
              <a:sym typeface="MS PMincho"/>
            </a:endParaRPr>
          </a:p>
          <a:p>
            <a:pPr lvl="0">
              <a:buSzPts val="1200"/>
            </a:pPr>
            <a:r>
              <a:rPr lang="ja-JP" altLang="en-US" sz="1200" b="0" i="0" u="none" strike="noStrike" cap="none" dirty="0">
                <a:solidFill>
                  <a:schemeClr val="dk1"/>
                </a:solidFill>
                <a:latin typeface="MS PMincho"/>
                <a:ea typeface="MS PMincho"/>
                <a:cs typeface="MS PMincho"/>
                <a:sym typeface="MS PMincho"/>
              </a:rPr>
              <a:t>　　　　　　　　　</a:t>
            </a:r>
            <a:r>
              <a:rPr lang="ja-JP" altLang="en-US" sz="1200" dirty="0">
                <a:solidFill>
                  <a:schemeClr val="dk1"/>
                </a:solidFill>
                <a:latin typeface="MS PMincho"/>
                <a:ea typeface="MS PMincho"/>
                <a:cs typeface="MS PMincho"/>
                <a:sym typeface="MS PMincho"/>
              </a:rPr>
              <a:t>～～ ～～各自</a:t>
            </a:r>
            <a:r>
              <a:rPr lang="ja-JP" altLang="en-US" sz="1200" b="0" i="0" u="none" strike="noStrike" cap="none" dirty="0">
                <a:solidFill>
                  <a:schemeClr val="dk1"/>
                </a:solidFill>
                <a:latin typeface="MS PMincho"/>
                <a:ea typeface="MS PMincho"/>
                <a:cs typeface="MS PMincho"/>
                <a:sym typeface="MS PMincho"/>
              </a:rPr>
              <a:t>昼食をとってください</a:t>
            </a:r>
            <a:r>
              <a:rPr lang="ja-JP" altLang="en-US" sz="1200" dirty="0">
                <a:solidFill>
                  <a:schemeClr val="dk1"/>
                </a:solidFill>
                <a:latin typeface="MS PMincho"/>
                <a:ea typeface="MS PMincho"/>
                <a:cs typeface="MS PMincho"/>
                <a:sym typeface="MS PMincho"/>
              </a:rPr>
              <a:t>～～ ～～</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a:t>
            </a:r>
            <a:r>
              <a:rPr lang="ja-JP" altLang="en-US" sz="1200" b="0" i="0" u="none" strike="noStrike" cap="none" dirty="0">
                <a:solidFill>
                  <a:schemeClr val="dk1"/>
                </a:solidFill>
                <a:latin typeface="MS PMincho"/>
                <a:ea typeface="MS PMincho"/>
                <a:cs typeface="MS PMincho"/>
                <a:sym typeface="MS PMincho"/>
              </a:rPr>
              <a:t>④</a:t>
            </a:r>
            <a:r>
              <a:rPr lang="en-US" altLang="ja-JP" sz="1200" b="0" i="0" u="none" strike="noStrike" cap="none" dirty="0">
                <a:solidFill>
                  <a:schemeClr val="dk1"/>
                </a:solidFill>
                <a:latin typeface="MS PMincho"/>
                <a:ea typeface="MS PMincho"/>
                <a:cs typeface="MS PMincho"/>
                <a:sym typeface="MS PMincho"/>
              </a:rPr>
              <a:t>12</a:t>
            </a:r>
            <a:r>
              <a:rPr lang="ja-JP" altLang="en-US" sz="1200" b="0" i="0" u="none" strike="noStrike" cap="none" dirty="0">
                <a:solidFill>
                  <a:schemeClr val="dk1"/>
                </a:solidFill>
                <a:latin typeface="MS PMincho"/>
                <a:ea typeface="MS PMincho"/>
                <a:cs typeface="MS PMincho"/>
                <a:sym typeface="MS PMincho"/>
              </a:rPr>
              <a:t>：</a:t>
            </a:r>
            <a:r>
              <a:rPr lang="en-US" altLang="ja-JP" sz="1200" b="0" i="0" u="none" strike="noStrike" cap="none" dirty="0">
                <a:solidFill>
                  <a:schemeClr val="dk1"/>
                </a:solidFill>
                <a:latin typeface="MS PMincho"/>
                <a:ea typeface="MS PMincho"/>
                <a:cs typeface="MS PMincho"/>
                <a:sym typeface="MS PMincho"/>
              </a:rPr>
              <a:t>30</a:t>
            </a:r>
            <a:r>
              <a:rPr lang="ja-JP" altLang="en-US" sz="1200" b="0" i="0" u="none" strike="noStrike" cap="none" dirty="0">
                <a:solidFill>
                  <a:schemeClr val="dk1"/>
                </a:solidFill>
                <a:latin typeface="MS PMincho"/>
                <a:ea typeface="MS PMincho"/>
                <a:cs typeface="MS PMincho"/>
                <a:sym typeface="MS PMincho"/>
              </a:rPr>
              <a:t>　本番用コーヒー抽出開始</a:t>
            </a:r>
            <a:endParaRPr sz="1200" b="0" i="0" u="none" strike="noStrike" cap="none" dirty="0">
              <a:solidFill>
                <a:srgbClr val="0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a:t>
            </a:r>
            <a:r>
              <a:rPr lang="ja-JP" altLang="en-US" sz="1200" b="0" i="0" u="none" strike="noStrike" cap="none" dirty="0">
                <a:solidFill>
                  <a:schemeClr val="dk1"/>
                </a:solidFill>
                <a:latin typeface="MS PMincho"/>
                <a:ea typeface="MS PMincho"/>
                <a:cs typeface="MS PMincho"/>
                <a:sym typeface="MS PMincho"/>
              </a:rPr>
              <a:t>⑤</a:t>
            </a:r>
            <a:r>
              <a:rPr lang="en-US" altLang="ja-JP" sz="1200" dirty="0">
                <a:solidFill>
                  <a:schemeClr val="dk1"/>
                </a:solidFill>
                <a:latin typeface="MS PMincho"/>
                <a:ea typeface="MS PMincho"/>
                <a:cs typeface="MS PMincho"/>
                <a:sym typeface="MS PMincho"/>
              </a:rPr>
              <a:t>13</a:t>
            </a:r>
            <a:r>
              <a:rPr lang="ja-JP" altLang="en-US" sz="1200" dirty="0">
                <a:solidFill>
                  <a:schemeClr val="dk1"/>
                </a:solidFill>
                <a:latin typeface="MS PMincho"/>
                <a:ea typeface="MS PMincho"/>
                <a:cs typeface="MS PMincho"/>
                <a:sym typeface="MS PMincho"/>
              </a:rPr>
              <a:t>：</a:t>
            </a:r>
            <a:r>
              <a:rPr lang="en-US" altLang="ja-JP" sz="1200" dirty="0">
                <a:solidFill>
                  <a:schemeClr val="dk1"/>
                </a:solidFill>
                <a:latin typeface="MS PMincho"/>
                <a:ea typeface="MS PMincho"/>
                <a:cs typeface="MS PMincho"/>
                <a:sym typeface="MS PMincho"/>
              </a:rPr>
              <a:t>00</a:t>
            </a:r>
            <a:r>
              <a:rPr lang="ja-JP" altLang="en-US" sz="1200" dirty="0">
                <a:solidFill>
                  <a:schemeClr val="dk1"/>
                </a:solidFill>
                <a:latin typeface="MS PMincho"/>
                <a:ea typeface="MS PMincho"/>
                <a:cs typeface="MS PMincho"/>
                <a:sym typeface="MS PMincho"/>
              </a:rPr>
              <a:t>　イベントスタート</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a:t>
            </a:r>
            <a:r>
              <a:rPr lang="ja-JP" altLang="en-US" sz="1200" b="0" i="0" u="none" strike="noStrike" cap="none" dirty="0">
                <a:solidFill>
                  <a:schemeClr val="dk1"/>
                </a:solidFill>
                <a:latin typeface="MS PMincho"/>
                <a:ea typeface="MS PMincho"/>
                <a:cs typeface="MS PMincho"/>
                <a:sym typeface="MS PMincho"/>
              </a:rPr>
              <a:t>⑥</a:t>
            </a:r>
            <a:r>
              <a:rPr lang="en-US" altLang="ja-JP" sz="1200" dirty="0">
                <a:solidFill>
                  <a:schemeClr val="dk1"/>
                </a:solidFill>
                <a:latin typeface="MS PMincho"/>
                <a:ea typeface="MS PMincho"/>
                <a:cs typeface="MS PMincho"/>
                <a:sym typeface="MS PMincho"/>
              </a:rPr>
              <a:t>15</a:t>
            </a:r>
            <a:r>
              <a:rPr lang="ja-JP" altLang="en-US" sz="1200" dirty="0">
                <a:solidFill>
                  <a:schemeClr val="dk1"/>
                </a:solidFill>
                <a:latin typeface="MS PMincho"/>
                <a:ea typeface="MS PMincho"/>
                <a:cs typeface="MS PMincho"/>
                <a:sym typeface="MS PMincho"/>
              </a:rPr>
              <a:t>：</a:t>
            </a:r>
            <a:r>
              <a:rPr lang="en-US" altLang="ja-JP" sz="1200" dirty="0">
                <a:solidFill>
                  <a:schemeClr val="dk1"/>
                </a:solidFill>
                <a:latin typeface="MS PMincho"/>
                <a:ea typeface="MS PMincho"/>
                <a:cs typeface="MS PMincho"/>
                <a:sym typeface="MS PMincho"/>
              </a:rPr>
              <a:t>45</a:t>
            </a:r>
            <a:r>
              <a:rPr lang="ja-JP" altLang="en-US" sz="1200" dirty="0">
                <a:solidFill>
                  <a:schemeClr val="dk1"/>
                </a:solidFill>
                <a:latin typeface="MS PMincho"/>
                <a:ea typeface="MS PMincho"/>
                <a:cs typeface="MS PMincho"/>
                <a:sym typeface="MS PMincho"/>
              </a:rPr>
              <a:t>　イベント終了</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en-US" altLang="ja-JP" sz="1200" i="0" u="none" strike="noStrike" cap="none" dirty="0">
                <a:solidFill>
                  <a:schemeClr val="dk1"/>
                </a:solidFill>
                <a:latin typeface="MS PMincho"/>
                <a:ea typeface="MS PMincho"/>
                <a:cs typeface="MS PMincho"/>
                <a:sym typeface="MS PMincho"/>
              </a:rPr>
              <a:t>※</a:t>
            </a:r>
          </a:p>
          <a:p>
            <a:pPr marL="0" marR="0" lvl="0" indent="0" algn="l" rtl="0">
              <a:lnSpc>
                <a:spcPct val="100000"/>
              </a:lnSpc>
              <a:spcBef>
                <a:spcPts val="0"/>
              </a:spcBef>
              <a:spcAft>
                <a:spcPts val="0"/>
              </a:spcAft>
              <a:buClr>
                <a:srgbClr val="000000"/>
              </a:buClr>
              <a:buSzPts val="1200"/>
              <a:buFont typeface="Arial"/>
              <a:buNone/>
            </a:pPr>
            <a:r>
              <a:rPr lang="ja-JP" altLang="en-US" sz="1200" dirty="0">
                <a:solidFill>
                  <a:schemeClr val="dk1"/>
                </a:solidFill>
                <a:latin typeface="MS PMincho"/>
                <a:ea typeface="MS PMincho"/>
                <a:cs typeface="MS PMincho"/>
                <a:sym typeface="MS PMincho"/>
              </a:rPr>
              <a:t>・各チームにテーブルを用意し抽出に必要なものを用意しておきます。</a:t>
            </a:r>
            <a:endParaRPr lang="en-US" altLang="ja-JP"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JP" altLang="en-US" sz="1200" i="0" u="none" strike="noStrike" cap="none" dirty="0">
                <a:solidFill>
                  <a:schemeClr val="dk1"/>
                </a:solidFill>
                <a:latin typeface="MS PMincho"/>
                <a:ea typeface="MS PMincho"/>
                <a:cs typeface="MS PMincho"/>
                <a:sym typeface="MS PMincho"/>
              </a:rPr>
              <a:t>・イベントスタート</a:t>
            </a:r>
            <a:r>
              <a:rPr lang="ja-JP" altLang="en-US" sz="1200" dirty="0">
                <a:solidFill>
                  <a:schemeClr val="dk1"/>
                </a:solidFill>
                <a:latin typeface="MS PMincho"/>
                <a:ea typeface="MS PMincho"/>
                <a:cs typeface="MS PMincho"/>
                <a:sym typeface="MS PMincho"/>
              </a:rPr>
              <a:t>までに昼食をとっていただくことを推奨します。（イベント開演中に交代でいくなどはご遠慮ください。）</a:t>
            </a:r>
            <a:endParaRPr lang="en-US" altLang="ja-JP"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JP" altLang="en-US" sz="1200" i="0" u="none" strike="noStrike" cap="none" dirty="0">
                <a:solidFill>
                  <a:schemeClr val="dk1"/>
                </a:solidFill>
                <a:latin typeface="MS PMincho"/>
                <a:ea typeface="MS PMincho"/>
                <a:cs typeface="MS PMincho"/>
                <a:sym typeface="MS PMincho"/>
              </a:rPr>
              <a:t>・</a:t>
            </a:r>
            <a:r>
              <a:rPr lang="ja-JP" altLang="en-US" sz="1200" b="1" i="0" u="none" strike="noStrike" cap="none" dirty="0">
                <a:solidFill>
                  <a:srgbClr val="FF0000"/>
                </a:solidFill>
                <a:latin typeface="MS PMincho"/>
                <a:ea typeface="MS PMincho"/>
                <a:cs typeface="MS PMincho"/>
                <a:sym typeface="MS PMincho"/>
              </a:rPr>
              <a:t>貴重品の取り扱いはご自身で管理ください。紛失盗難等があっても当委員</a:t>
            </a:r>
            <a:r>
              <a:rPr lang="ja-JP" altLang="en-US" sz="1200" b="1" dirty="0">
                <a:solidFill>
                  <a:srgbClr val="FF0000"/>
                </a:solidFill>
                <a:latin typeface="MS PMincho"/>
                <a:ea typeface="MS PMincho"/>
                <a:cs typeface="MS PMincho"/>
                <a:sym typeface="MS PMincho"/>
              </a:rPr>
              <a:t>　　　　　会で責任は負いかねます。</a:t>
            </a:r>
            <a:endParaRPr sz="1200" b="1"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lang="en-US" altLang="ja-JP" sz="1200" b="0" i="0" u="none" strike="noStrike" cap="none" dirty="0">
              <a:solidFill>
                <a:schemeClr val="dk1"/>
              </a:solidFill>
              <a:latin typeface="MS PMincho"/>
              <a:ea typeface="MS PMincho"/>
              <a:cs typeface="MS PMincho"/>
              <a:sym typeface="MS PMincho"/>
            </a:endParaRPr>
          </a:p>
          <a:p>
            <a:pPr lvl="0">
              <a:buSzPts val="1200"/>
            </a:pPr>
            <a:r>
              <a:rPr lang="en-US" altLang="ja-JP" sz="1200" b="1" dirty="0">
                <a:solidFill>
                  <a:schemeClr val="dk1"/>
                </a:solidFill>
                <a:latin typeface="MS PMincho"/>
                <a:ea typeface="MS PMincho"/>
                <a:cs typeface="MS PMincho"/>
                <a:sym typeface="MS PMincho"/>
              </a:rPr>
              <a:t>§</a:t>
            </a:r>
            <a:r>
              <a:rPr lang="ja-JP" altLang="en-US" sz="1200" b="1" dirty="0">
                <a:solidFill>
                  <a:schemeClr val="dk1"/>
                </a:solidFill>
                <a:latin typeface="MS PMincho"/>
                <a:ea typeface="MS PMincho"/>
                <a:cs typeface="MS PMincho"/>
                <a:sym typeface="MS PMincho"/>
              </a:rPr>
              <a:t>プレゼンテーションについて</a:t>
            </a:r>
          </a:p>
          <a:p>
            <a:pPr lvl="0">
              <a:buClr>
                <a:schemeClr val="dk1"/>
              </a:buClr>
              <a:buSzPts val="1200"/>
            </a:pPr>
            <a:endParaRPr lang="ja-JP" altLang="en-US" sz="1200" b="1" dirty="0">
              <a:solidFill>
                <a:schemeClr val="dk1"/>
              </a:solidFill>
              <a:latin typeface="MS PMincho"/>
              <a:ea typeface="MS PMincho"/>
              <a:cs typeface="MS PMincho"/>
              <a:sym typeface="MS PMincho"/>
            </a:endParaRPr>
          </a:p>
          <a:p>
            <a:pPr lvl="0">
              <a:buClr>
                <a:schemeClr val="dk1"/>
              </a:buClr>
              <a:buSzPts val="1200"/>
            </a:pPr>
            <a:r>
              <a:rPr lang="ja-JP" altLang="en-US" sz="1200" dirty="0">
                <a:solidFill>
                  <a:schemeClr val="dk1"/>
                </a:solidFill>
                <a:latin typeface="MS PMincho"/>
                <a:ea typeface="MS PMincho"/>
                <a:cs typeface="MS PMincho"/>
                <a:sym typeface="MS PMincho"/>
              </a:rPr>
              <a:t>　ベストブレンド賞、イーコム特別賞</a:t>
            </a:r>
            <a:r>
              <a:rPr lang="ja-JP" altLang="en-US" sz="1200" dirty="0">
                <a:solidFill>
                  <a:schemeClr val="tx1"/>
                </a:solidFill>
                <a:latin typeface="MS PMincho"/>
                <a:ea typeface="MS PMincho"/>
                <a:cs typeface="MS PMincho"/>
                <a:sym typeface="MS PMincho"/>
              </a:rPr>
              <a:t>を受賞したチームにはプレゼンテーションの時間を設けます。プレゼンターは複数名でも構いません。（イベントのスケジュールによっては全チームプレゼンをする時間を設ける可能性もあります。決まり次第ご連絡します。）</a:t>
            </a:r>
          </a:p>
          <a:p>
            <a:pPr lvl="0">
              <a:buClr>
                <a:schemeClr val="dk1"/>
              </a:buClr>
              <a:buSzPts val="1200"/>
            </a:pPr>
            <a:endParaRPr lang="ja-JP" altLang="en-US" sz="1200" dirty="0">
              <a:solidFill>
                <a:schemeClr val="dk1"/>
              </a:solidFill>
              <a:latin typeface="MS PMincho"/>
              <a:ea typeface="MS PMincho"/>
              <a:cs typeface="MS PMincho"/>
              <a:sym typeface="MS PMincho"/>
            </a:endParaRPr>
          </a:p>
          <a:p>
            <a:pPr lvl="0">
              <a:buClr>
                <a:schemeClr val="dk1"/>
              </a:buClr>
              <a:buSzPts val="1200"/>
            </a:pPr>
            <a:r>
              <a:rPr lang="ja-JP" altLang="en-US" sz="1200" dirty="0">
                <a:solidFill>
                  <a:schemeClr val="dk1"/>
                </a:solidFill>
                <a:latin typeface="MS PMincho"/>
                <a:ea typeface="MS PMincho"/>
                <a:cs typeface="MS PMincho"/>
                <a:sym typeface="MS PMincho"/>
              </a:rPr>
              <a:t>　プレゼンテーションの内容は自由ですが、大まかなプレゼンの流れに沿って進行をお願い致します。</a:t>
            </a:r>
          </a:p>
          <a:p>
            <a:pPr lvl="0">
              <a:buClr>
                <a:schemeClr val="dk1"/>
              </a:buClr>
              <a:buSzPts val="1200"/>
            </a:pPr>
            <a:r>
              <a:rPr lang="ja-JP" altLang="en-US" sz="1200" dirty="0">
                <a:solidFill>
                  <a:schemeClr val="dk1"/>
                </a:solidFill>
                <a:latin typeface="MS PMincho"/>
                <a:ea typeface="MS PMincho"/>
                <a:cs typeface="MS PMincho"/>
                <a:sym typeface="MS PMincho"/>
              </a:rPr>
              <a:t>　①課題豆の印象</a:t>
            </a:r>
            <a:endParaRPr lang="en-US" altLang="ja-JP" sz="1200" dirty="0">
              <a:solidFill>
                <a:schemeClr val="dk1"/>
              </a:solidFill>
              <a:latin typeface="MS PMincho"/>
              <a:ea typeface="MS PMincho"/>
              <a:cs typeface="MS PMincho"/>
              <a:sym typeface="MS PMincho"/>
            </a:endParaRPr>
          </a:p>
          <a:p>
            <a:pPr lvl="0">
              <a:buClr>
                <a:schemeClr val="dk1"/>
              </a:buClr>
              <a:buSzPts val="1200"/>
            </a:pPr>
            <a:r>
              <a:rPr lang="ja-JP" altLang="en-US" sz="1200" dirty="0">
                <a:solidFill>
                  <a:schemeClr val="dk1"/>
                </a:solidFill>
                <a:latin typeface="MS PMincho"/>
                <a:ea typeface="MS PMincho"/>
                <a:cs typeface="MS PMincho"/>
                <a:sym typeface="MS PMincho"/>
              </a:rPr>
              <a:t>　②どういうブレンドを目指したか。（味、配合）</a:t>
            </a:r>
          </a:p>
          <a:p>
            <a:pPr lvl="0">
              <a:buClr>
                <a:schemeClr val="dk1"/>
              </a:buClr>
              <a:buSzPts val="1200"/>
            </a:pPr>
            <a:r>
              <a:rPr lang="ja-JP" altLang="en-US" sz="1200" dirty="0">
                <a:solidFill>
                  <a:schemeClr val="dk1"/>
                </a:solidFill>
                <a:latin typeface="MS PMincho"/>
                <a:ea typeface="MS PMincho"/>
                <a:cs typeface="MS PMincho"/>
                <a:sym typeface="MS PMincho"/>
              </a:rPr>
              <a:t>　③実際の焙煎プロファイルの説明</a:t>
            </a:r>
          </a:p>
          <a:p>
            <a:pPr lvl="0">
              <a:buClr>
                <a:schemeClr val="dk1"/>
              </a:buClr>
              <a:buSzPts val="1200"/>
            </a:pPr>
            <a:endParaRPr lang="ja-JP" altLang="en-US" sz="1200" dirty="0">
              <a:solidFill>
                <a:schemeClr val="dk1"/>
              </a:solidFill>
              <a:latin typeface="MS PMincho"/>
              <a:ea typeface="MS PMincho"/>
              <a:cs typeface="MS PMincho"/>
              <a:sym typeface="MS PMincho"/>
            </a:endParaRPr>
          </a:p>
          <a:p>
            <a:pPr lvl="0">
              <a:buClr>
                <a:schemeClr val="dk1"/>
              </a:buClr>
              <a:buSzPts val="1200"/>
            </a:pPr>
            <a:r>
              <a:rPr lang="ja-JP" altLang="en-US" sz="1200" dirty="0">
                <a:solidFill>
                  <a:schemeClr val="dk1"/>
                </a:solidFill>
                <a:latin typeface="MS PMincho"/>
                <a:ea typeface="MS PMincho"/>
                <a:cs typeface="MS PMincho"/>
                <a:sym typeface="MS PMincho"/>
              </a:rPr>
              <a:t>プレゼンテーションの時には大型スクリーンに投影をします。投影元のプロファイルやグラフなどのひな形は運営側で用意します。そちらに記入して提出してください。</a:t>
            </a:r>
          </a:p>
          <a:p>
            <a:pPr lvl="0">
              <a:buClr>
                <a:schemeClr val="dk1"/>
              </a:buClr>
              <a:buSzPts val="1200"/>
            </a:pPr>
            <a:r>
              <a:rPr lang="ja-JP" altLang="en-US" sz="1200" dirty="0">
                <a:solidFill>
                  <a:schemeClr val="dk1"/>
                </a:solidFill>
                <a:latin typeface="MS PMincho"/>
                <a:ea typeface="MS PMincho"/>
                <a:cs typeface="MS PMincho"/>
                <a:sym typeface="MS PMincho"/>
              </a:rPr>
              <a:t>提出先や期限、ファイル形式などは追ってご連絡いたします。</a:t>
            </a:r>
          </a:p>
          <a:p>
            <a:pPr marL="0" marR="0" lvl="0" indent="0" algn="l" rtl="0">
              <a:lnSpc>
                <a:spcPct val="100000"/>
              </a:lnSpc>
              <a:spcBef>
                <a:spcPts val="0"/>
              </a:spcBef>
              <a:spcAft>
                <a:spcPts val="0"/>
              </a:spcAft>
              <a:buClr>
                <a:srgbClr val="000000"/>
              </a:buClr>
              <a:buSzPts val="1200"/>
              <a:buFont typeface="Arial"/>
              <a:buNone/>
            </a:pPr>
            <a:endParaRPr lang="en-US" altLang="ja-JP"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MS PMincho"/>
              <a:ea typeface="MS PMincho"/>
              <a:cs typeface="MS PMincho"/>
              <a:sym typeface="MS PMincho"/>
            </a:endParaRPr>
          </a:p>
        </p:txBody>
      </p:sp>
      <p:pic>
        <p:nvPicPr>
          <p:cNvPr id="147" name="Google Shape;147;p5"/>
          <p:cNvPicPr preferRelativeResize="0"/>
          <p:nvPr/>
        </p:nvPicPr>
        <p:blipFill rotWithShape="1">
          <a:blip r:embed="rId3">
            <a:alphaModFix/>
          </a:blip>
          <a:srcRect/>
          <a:stretch/>
        </p:blipFill>
        <p:spPr>
          <a:xfrm>
            <a:off x="9126905" y="6179088"/>
            <a:ext cx="1022703" cy="102272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cxnSp>
        <p:nvCxnSpPr>
          <p:cNvPr id="160" name="Google Shape;160;p7"/>
          <p:cNvCxnSpPr/>
          <p:nvPr/>
        </p:nvCxnSpPr>
        <p:spPr>
          <a:xfrm>
            <a:off x="5346800" y="0"/>
            <a:ext cx="0" cy="7560000"/>
          </a:xfrm>
          <a:prstGeom prst="straightConnector1">
            <a:avLst/>
          </a:prstGeom>
          <a:noFill/>
          <a:ln w="9525" cap="flat" cmpd="sng">
            <a:solidFill>
              <a:srgbClr val="D8D8D8"/>
            </a:solidFill>
            <a:prstDash val="solid"/>
            <a:miter lim="800000"/>
            <a:headEnd type="none" w="sm" len="sm"/>
            <a:tailEnd type="none" w="sm" len="sm"/>
          </a:ln>
        </p:spPr>
      </p:cxnSp>
      <p:cxnSp>
        <p:nvCxnSpPr>
          <p:cNvPr id="161" name="Google Shape;161;p7"/>
          <p:cNvCxnSpPr/>
          <p:nvPr/>
        </p:nvCxnSpPr>
        <p:spPr>
          <a:xfrm rot="10800000" flipH="1">
            <a:off x="0" y="2721081"/>
            <a:ext cx="10693500" cy="27000"/>
          </a:xfrm>
          <a:prstGeom prst="straightConnector1">
            <a:avLst/>
          </a:prstGeom>
          <a:noFill/>
          <a:ln w="76200" cap="flat" cmpd="sng">
            <a:solidFill>
              <a:schemeClr val="lt1"/>
            </a:solidFill>
            <a:prstDash val="solid"/>
            <a:miter lim="800000"/>
            <a:headEnd type="none" w="sm" len="sm"/>
            <a:tailEnd type="none" w="sm" len="sm"/>
          </a:ln>
        </p:spPr>
      </p:cxnSp>
      <p:sp>
        <p:nvSpPr>
          <p:cNvPr id="162" name="Google Shape;162;p7"/>
          <p:cNvSpPr txBox="1"/>
          <p:nvPr/>
        </p:nvSpPr>
        <p:spPr>
          <a:xfrm>
            <a:off x="133100" y="164084"/>
            <a:ext cx="5096400" cy="7535441"/>
          </a:xfrm>
          <a:prstGeom prst="rect">
            <a:avLst/>
          </a:prstGeom>
          <a:noFill/>
          <a:ln>
            <a:noFill/>
          </a:ln>
        </p:spPr>
        <p:txBody>
          <a:bodyPr spcFirstLastPara="1" wrap="square" lIns="92475" tIns="46250" rIns="92475" bIns="4625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ja" sz="1200" b="1" i="0" u="none" strike="noStrike" cap="none" dirty="0">
                <a:solidFill>
                  <a:schemeClr val="dk1"/>
                </a:solidFill>
                <a:latin typeface="MS PMincho"/>
                <a:ea typeface="MS PMincho"/>
                <a:cs typeface="MS PMincho"/>
                <a:sym typeface="MS PMincho"/>
              </a:rPr>
              <a:t>§提出物について</a:t>
            </a:r>
            <a:endParaRPr sz="1200" b="1"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●提出焙煎豆量及び提出先について　　　</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ご用意いただく焙煎豆</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【試飲用】：</a:t>
            </a:r>
            <a:r>
              <a:rPr lang="en-US" altLang="ja" sz="1200" dirty="0">
                <a:solidFill>
                  <a:schemeClr val="dk1"/>
                </a:solidFill>
                <a:latin typeface="MS PMincho"/>
                <a:ea typeface="MS PMincho"/>
                <a:cs typeface="MS PMincho"/>
                <a:sym typeface="MS PMincho"/>
              </a:rPr>
              <a:t>1.5</a:t>
            </a:r>
            <a:r>
              <a:rPr lang="en-US" altLang="ja" sz="1200" b="0" i="0" u="none" strike="noStrike" cap="none" dirty="0">
                <a:solidFill>
                  <a:schemeClr val="dk1"/>
                </a:solidFill>
                <a:latin typeface="MS PMincho"/>
                <a:ea typeface="MS PMincho"/>
                <a:cs typeface="MS PMincho"/>
                <a:sym typeface="MS PMincho"/>
              </a:rPr>
              <a:t>k</a:t>
            </a:r>
            <a:r>
              <a:rPr lang="ja" sz="1200" b="0" i="0" u="none" strike="noStrike" cap="none" dirty="0">
                <a:solidFill>
                  <a:schemeClr val="dk1"/>
                </a:solidFill>
                <a:latin typeface="MS PMincho"/>
                <a:ea typeface="MS PMincho"/>
                <a:cs typeface="MS PMincho"/>
                <a:sym typeface="MS PMincho"/>
              </a:rPr>
              <a:t>g程度（50cc×300杯分）　　　　　　　　　　　　　　　</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【販売用】：</a:t>
            </a:r>
            <a:r>
              <a:rPr lang="en-US" altLang="ja" sz="1200" dirty="0">
                <a:solidFill>
                  <a:schemeClr val="dk1"/>
                </a:solidFill>
                <a:latin typeface="MS PMincho"/>
                <a:ea typeface="MS PMincho"/>
                <a:cs typeface="MS PMincho"/>
                <a:sym typeface="MS PMincho"/>
              </a:rPr>
              <a:t>10.5kg</a:t>
            </a:r>
            <a:r>
              <a:rPr lang="ja" sz="1200" b="0" i="0" u="none" strike="noStrike" cap="none" dirty="0">
                <a:solidFill>
                  <a:schemeClr val="dk1"/>
                </a:solidFill>
                <a:latin typeface="MS PMincho"/>
                <a:ea typeface="MS PMincho"/>
                <a:cs typeface="MS PMincho"/>
                <a:sym typeface="MS PMincho"/>
              </a:rPr>
              <a:t>（50g×</a:t>
            </a:r>
            <a:r>
              <a:rPr lang="en-US" altLang="ja" sz="1200" dirty="0">
                <a:solidFill>
                  <a:schemeClr val="dk1"/>
                </a:solidFill>
                <a:latin typeface="MS PMincho"/>
                <a:ea typeface="MS PMincho"/>
                <a:cs typeface="MS PMincho"/>
                <a:sym typeface="MS PMincho"/>
              </a:rPr>
              <a:t>2</a:t>
            </a:r>
            <a:r>
              <a:rPr lang="ja" sz="1200" b="0" i="0" u="none" strike="noStrike" cap="none" dirty="0">
                <a:solidFill>
                  <a:schemeClr val="dk1"/>
                </a:solidFill>
                <a:latin typeface="MS PMincho"/>
                <a:ea typeface="MS PMincho"/>
                <a:cs typeface="MS PMincho"/>
                <a:sym typeface="MS PMincho"/>
              </a:rPr>
              <a:t>00個+予備10個</a:t>
            </a:r>
            <a:r>
              <a:rPr lang="ja-JP" altLang="en-US" sz="1200" b="0" i="0" u="none" strike="noStrike" cap="none" dirty="0">
                <a:solidFill>
                  <a:schemeClr val="dk1"/>
                </a:solidFill>
                <a:latin typeface="MS PMincho"/>
                <a:ea typeface="MS PMincho"/>
                <a:cs typeface="MS PMincho"/>
                <a:sym typeface="MS PMincho"/>
              </a:rPr>
              <a:t>程度</a:t>
            </a:r>
            <a:r>
              <a:rPr lang="ja" sz="1200" b="0" i="0" u="none" strike="noStrike" cap="none" dirty="0">
                <a:solidFill>
                  <a:schemeClr val="dk1"/>
                </a:solidFill>
                <a:latin typeface="MS PMincho"/>
                <a:ea typeface="MS PMincho"/>
                <a:cs typeface="MS PMincho"/>
                <a:sym typeface="MS PMincho"/>
              </a:rPr>
              <a:t>=210個）</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rgbClr val="FF0000"/>
                </a:solidFill>
                <a:latin typeface="MS PMincho"/>
                <a:ea typeface="MS PMincho"/>
                <a:cs typeface="MS PMincho"/>
                <a:sym typeface="MS PMincho"/>
              </a:rPr>
              <a:t>※</a:t>
            </a:r>
            <a:r>
              <a:rPr lang="ja-JP" altLang="en-US" sz="1200" b="0" i="0" u="none" strike="noStrike" cap="none" dirty="0">
                <a:solidFill>
                  <a:srgbClr val="FF0000"/>
                </a:solidFill>
                <a:latin typeface="MS PMincho"/>
                <a:ea typeface="MS PMincho"/>
                <a:cs typeface="MS PMincho"/>
                <a:sym typeface="MS PMincho"/>
              </a:rPr>
              <a:t>試飲用</a:t>
            </a:r>
            <a:r>
              <a:rPr lang="en-US" altLang="ja-JP" sz="1200" b="0" i="0" u="none" strike="noStrike" cap="none" dirty="0">
                <a:solidFill>
                  <a:srgbClr val="FF0000"/>
                </a:solidFill>
                <a:latin typeface="MS PMincho"/>
                <a:ea typeface="MS PMincho"/>
                <a:cs typeface="MS PMincho"/>
                <a:sym typeface="MS PMincho"/>
              </a:rPr>
              <a:t>1k</a:t>
            </a:r>
            <a:r>
              <a:rPr lang="ja-JP" altLang="en-US" sz="1200" b="0" i="0" u="none" strike="noStrike" cap="none" dirty="0" err="1">
                <a:solidFill>
                  <a:srgbClr val="FF0000"/>
                </a:solidFill>
                <a:latin typeface="MS PMincho"/>
                <a:ea typeface="MS PMincho"/>
                <a:cs typeface="MS PMincho"/>
                <a:sym typeface="MS PMincho"/>
              </a:rPr>
              <a:t>ｇ</a:t>
            </a:r>
            <a:r>
              <a:rPr lang="ja-JP" altLang="en-US" sz="1200" b="0" i="0" u="none" strike="noStrike" cap="none" dirty="0">
                <a:solidFill>
                  <a:srgbClr val="FF0000"/>
                </a:solidFill>
                <a:latin typeface="MS PMincho"/>
                <a:ea typeface="MS PMincho"/>
                <a:cs typeface="MS PMincho"/>
                <a:sym typeface="MS PMincho"/>
              </a:rPr>
              <a:t>は同バッチでの提出を極力お願い致します。</a:t>
            </a:r>
            <a:r>
              <a:rPr lang="ja-JP" altLang="en-US" sz="1200" b="0" i="0" u="none" strike="noStrike" cap="none" dirty="0">
                <a:solidFill>
                  <a:schemeClr val="tx1"/>
                </a:solidFill>
                <a:latin typeface="MS PMincho"/>
                <a:ea typeface="MS PMincho"/>
                <a:cs typeface="MS PMincho"/>
                <a:sym typeface="MS PMincho"/>
              </a:rPr>
              <a:t>バッチ違い　　　　　　　　　での差異をなくすためご協力お願いいたします。販売用の焙煎は同バッチ、複数回でも構いません。</a:t>
            </a:r>
            <a:r>
              <a:rPr lang="ja-JP" altLang="en-US" sz="1200" b="0" i="0" u="none" strike="noStrike" cap="none" dirty="0">
                <a:solidFill>
                  <a:srgbClr val="FF0000"/>
                </a:solidFill>
                <a:latin typeface="MS PMincho"/>
                <a:ea typeface="MS PMincho"/>
                <a:cs typeface="MS PMincho"/>
                <a:sym typeface="MS PMincho"/>
              </a:rPr>
              <a:t>その際試飲用は販売用と同梱せず、当日持参願います。</a:t>
            </a:r>
            <a:endParaRPr lang="en-US" altLang="ja" sz="1200" b="0"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JP" altLang="en-US" sz="1200" dirty="0">
                <a:solidFill>
                  <a:srgbClr val="C00000"/>
                </a:solidFill>
                <a:latin typeface="MS PMincho"/>
                <a:ea typeface="MS PMincho"/>
                <a:cs typeface="MS PMincho"/>
                <a:sym typeface="MS PMincho"/>
              </a:rPr>
              <a:t>　　　　　</a:t>
            </a:r>
            <a:endParaRPr sz="1200" dirty="0">
              <a:solidFill>
                <a:srgbClr val="C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a:t>
            </a:r>
            <a:r>
              <a:rPr lang="ja" sz="1200" b="1" i="0" u="sng" strike="noStrike" cap="none" dirty="0">
                <a:solidFill>
                  <a:schemeClr val="dk1"/>
                </a:solidFill>
                <a:latin typeface="MS PMincho"/>
                <a:ea typeface="MS PMincho"/>
                <a:cs typeface="MS PMincho"/>
                <a:sym typeface="MS PMincho"/>
              </a:rPr>
              <a:t>販売用コーヒーの提出先および着日</a:t>
            </a:r>
            <a:endParaRPr sz="1200" b="1" i="0" u="sng"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0" i="0" u="none" strike="sngStrike" cap="none" dirty="0">
              <a:solidFill>
                <a:srgbClr val="7F7F7F"/>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宛　名： </a:t>
            </a:r>
            <a:r>
              <a:rPr lang="ja" sz="1200" b="0" i="0" u="none" strike="noStrike" cap="none" dirty="0">
                <a:solidFill>
                  <a:srgbClr val="2D2D2D"/>
                </a:solidFill>
                <a:highlight>
                  <a:srgbClr val="FFFFFF"/>
                </a:highlight>
                <a:latin typeface="MS PMincho"/>
                <a:ea typeface="MS PMincho"/>
                <a:cs typeface="MS PMincho"/>
                <a:sym typeface="MS PMincho"/>
              </a:rPr>
              <a:t>一般社団法人 日本スペシャルティコーヒー協会</a:t>
            </a:r>
            <a:endParaRPr sz="1200" b="0" i="0" u="none" strike="noStrike" cap="none" dirty="0">
              <a:solidFill>
                <a:srgbClr val="2D2D2D"/>
              </a:solidFill>
              <a:highlight>
                <a:srgbClr val="FFFFFF"/>
              </a:highlight>
              <a:latin typeface="MS PMincho"/>
              <a:ea typeface="MS PMincho"/>
              <a:cs typeface="MS PMincho"/>
              <a:sym typeface="MS PMincho"/>
            </a:endParaRPr>
          </a:p>
          <a:p>
            <a:pPr marL="0" marR="0" lvl="0" indent="0" algn="l" rtl="0">
              <a:lnSpc>
                <a:spcPct val="115000"/>
              </a:lnSpc>
              <a:spcBef>
                <a:spcPts val="0"/>
              </a:spcBef>
              <a:spcAft>
                <a:spcPts val="0"/>
              </a:spcAft>
              <a:buClr>
                <a:schemeClr val="dk1"/>
              </a:buClr>
              <a:buSzPts val="1100"/>
              <a:buFont typeface="Arial"/>
              <a:buNone/>
            </a:pPr>
            <a:r>
              <a:rPr lang="ja" sz="1200" b="0" i="0" u="none" strike="noStrike" cap="none" dirty="0">
                <a:solidFill>
                  <a:srgbClr val="2D2D2D"/>
                </a:solidFill>
                <a:highlight>
                  <a:srgbClr val="FFFFFF"/>
                </a:highlight>
                <a:latin typeface="MS PMincho"/>
                <a:ea typeface="MS PMincho"/>
                <a:cs typeface="MS PMincho"/>
                <a:sym typeface="MS PMincho"/>
              </a:rPr>
              <a:t>　　　　　　〒</a:t>
            </a:r>
            <a:r>
              <a:rPr lang="en-US" altLang="ja-JP" sz="1200" dirty="0">
                <a:solidFill>
                  <a:srgbClr val="2D2D2D"/>
                </a:solidFill>
                <a:highlight>
                  <a:srgbClr val="FFFFFF"/>
                </a:highlight>
                <a:latin typeface="MS PMincho"/>
                <a:ea typeface="MS PMincho"/>
                <a:cs typeface="MS PMincho"/>
                <a:sym typeface="MS PMincho"/>
              </a:rPr>
              <a:t>107-0052</a:t>
            </a:r>
            <a:r>
              <a:rPr lang="ja-JP" altLang="en-US" sz="1200" dirty="0">
                <a:solidFill>
                  <a:srgbClr val="2D2D2D"/>
                </a:solidFill>
                <a:highlight>
                  <a:srgbClr val="FFFFFF"/>
                </a:highlight>
                <a:latin typeface="MS PMincho"/>
                <a:ea typeface="MS PMincho"/>
                <a:cs typeface="MS PMincho"/>
                <a:sym typeface="MS PMincho"/>
              </a:rPr>
              <a:t>　東京都港区赤坂</a:t>
            </a:r>
            <a:r>
              <a:rPr lang="en-US" altLang="ja-JP" sz="1200" dirty="0">
                <a:solidFill>
                  <a:srgbClr val="2D2D2D"/>
                </a:solidFill>
                <a:highlight>
                  <a:srgbClr val="FFFFFF"/>
                </a:highlight>
                <a:latin typeface="MS PMincho"/>
                <a:ea typeface="MS PMincho"/>
                <a:cs typeface="MS PMincho"/>
                <a:sym typeface="MS PMincho"/>
              </a:rPr>
              <a:t>8-5-26</a:t>
            </a:r>
            <a:r>
              <a:rPr lang="ja-JP" altLang="en-US" sz="1200" dirty="0">
                <a:solidFill>
                  <a:srgbClr val="2D2D2D"/>
                </a:solidFill>
                <a:highlight>
                  <a:srgbClr val="FFFFFF"/>
                </a:highlight>
                <a:latin typeface="MS PMincho"/>
                <a:ea typeface="MS PMincho"/>
                <a:cs typeface="MS PMincho"/>
                <a:sym typeface="MS PMincho"/>
              </a:rPr>
              <a:t>　</a:t>
            </a:r>
            <a:endParaRPr lang="en-US" altLang="ja-JP" sz="1200" dirty="0">
              <a:solidFill>
                <a:srgbClr val="2D2D2D"/>
              </a:solidFill>
              <a:highlight>
                <a:srgbClr val="FFFFFF"/>
              </a:highlight>
              <a:latin typeface="MS PMincho"/>
              <a:ea typeface="MS PMincho"/>
              <a:cs typeface="MS PMincho"/>
              <a:sym typeface="MS PMincho"/>
            </a:endParaRPr>
          </a:p>
          <a:p>
            <a:pPr marL="0" marR="0" lvl="0" indent="0" algn="l" rtl="0">
              <a:lnSpc>
                <a:spcPct val="115000"/>
              </a:lnSpc>
              <a:spcBef>
                <a:spcPts val="0"/>
              </a:spcBef>
              <a:spcAft>
                <a:spcPts val="0"/>
              </a:spcAft>
              <a:buClr>
                <a:schemeClr val="dk1"/>
              </a:buClr>
              <a:buSzPts val="1100"/>
              <a:buFont typeface="Arial"/>
              <a:buNone/>
            </a:pPr>
            <a:r>
              <a:rPr lang="ja-JP" altLang="en-US" sz="1200" dirty="0">
                <a:solidFill>
                  <a:srgbClr val="2D2D2D"/>
                </a:solidFill>
                <a:highlight>
                  <a:srgbClr val="FFFFFF"/>
                </a:highlight>
                <a:latin typeface="MS PMincho"/>
                <a:ea typeface="MS PMincho"/>
                <a:cs typeface="MS PMincho"/>
                <a:sym typeface="MS PMincho"/>
              </a:rPr>
              <a:t>　　　　　　　　　　　　　　 住友不動産青山ビル西館</a:t>
            </a:r>
            <a:r>
              <a:rPr lang="en-US" altLang="ja-JP" sz="1200" dirty="0">
                <a:solidFill>
                  <a:srgbClr val="2D2D2D"/>
                </a:solidFill>
                <a:highlight>
                  <a:srgbClr val="FFFFFF"/>
                </a:highlight>
                <a:latin typeface="MS PMincho"/>
                <a:ea typeface="MS PMincho"/>
                <a:cs typeface="MS PMincho"/>
                <a:sym typeface="MS PMincho"/>
              </a:rPr>
              <a:t>7F</a:t>
            </a:r>
            <a:endParaRPr sz="1200" b="0" i="0" u="none" strike="noStrike" cap="none" dirty="0">
              <a:solidFill>
                <a:srgbClr val="2D2D2D"/>
              </a:solidFill>
              <a:highlight>
                <a:srgbClr val="FFFFFF"/>
              </a:highlight>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rgbClr val="2D2D2D"/>
                </a:solidFill>
                <a:highlight>
                  <a:srgbClr val="FFFFFF"/>
                </a:highlight>
                <a:latin typeface="MS PMincho"/>
                <a:ea typeface="MS PMincho"/>
                <a:cs typeface="MS PMincho"/>
                <a:sym typeface="MS PMincho"/>
              </a:rPr>
              <a:t>　　　　　　TEL. </a:t>
            </a:r>
            <a:r>
              <a:rPr lang="en-US" altLang="ja" sz="1200" dirty="0">
                <a:solidFill>
                  <a:srgbClr val="2D2D2D"/>
                </a:solidFill>
                <a:highlight>
                  <a:srgbClr val="FFFFFF"/>
                </a:highlight>
                <a:latin typeface="MS PMincho"/>
                <a:ea typeface="MS PMincho"/>
                <a:cs typeface="MS PMincho"/>
                <a:sym typeface="MS PMincho"/>
              </a:rPr>
              <a:t>03-4416-8791</a:t>
            </a:r>
            <a:endParaRPr sz="15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品名：RMT</a:t>
            </a:r>
            <a:r>
              <a:rPr lang="ja-JP" altLang="en-US" sz="1200" b="0" i="0" u="none" strike="noStrike" cap="none" dirty="0">
                <a:solidFill>
                  <a:schemeClr val="dk1"/>
                </a:solidFill>
                <a:latin typeface="MS PMincho"/>
                <a:ea typeface="MS PMincho"/>
                <a:cs typeface="MS PMincho"/>
                <a:sym typeface="MS PMincho"/>
              </a:rPr>
              <a:t>Ｓ</a:t>
            </a:r>
            <a:r>
              <a:rPr lang="ja" sz="1200" b="0" i="0" u="none" strike="noStrike" cap="none" dirty="0">
                <a:solidFill>
                  <a:schemeClr val="dk1"/>
                </a:solidFill>
                <a:latin typeface="MS PMincho"/>
                <a:ea typeface="MS PMincho"/>
                <a:cs typeface="MS PMincho"/>
                <a:sym typeface="MS PMincho"/>
              </a:rPr>
              <a:t>202</a:t>
            </a:r>
            <a:r>
              <a:rPr lang="en-US" altLang="ja-JP" sz="1200" b="0" i="0" u="none" strike="noStrike" cap="none" dirty="0">
                <a:solidFill>
                  <a:schemeClr val="dk1"/>
                </a:solidFill>
                <a:latin typeface="MS PMincho"/>
                <a:ea typeface="MS PMincho"/>
                <a:cs typeface="MS PMincho"/>
                <a:sym typeface="MS PMincho"/>
              </a:rPr>
              <a:t>5</a:t>
            </a:r>
            <a:r>
              <a:rPr lang="ja" sz="1200" b="0" i="0" u="none" strike="noStrike" cap="none" dirty="0">
                <a:solidFill>
                  <a:schemeClr val="dk1"/>
                </a:solidFill>
                <a:latin typeface="MS PMincho"/>
                <a:ea typeface="MS PMincho"/>
                <a:cs typeface="MS PMincho"/>
                <a:sym typeface="MS PMincho"/>
              </a:rPr>
              <a:t>用コーヒー豆</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a:t>
            </a:r>
            <a:endParaRPr sz="1200" b="0" i="0" u="none" strike="noStrike" cap="none" dirty="0">
              <a:solidFill>
                <a:srgbClr val="0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到着日： </a:t>
            </a:r>
            <a:r>
              <a:rPr lang="en-US" altLang="ja-JP" sz="1200" u="sng" dirty="0">
                <a:solidFill>
                  <a:srgbClr val="FF0000"/>
                </a:solidFill>
                <a:latin typeface="MS PMincho"/>
                <a:ea typeface="MS PMincho"/>
                <a:cs typeface="MS PMincho"/>
                <a:sym typeface="MS PMincho"/>
              </a:rPr>
              <a:t>9</a:t>
            </a:r>
            <a:r>
              <a:rPr lang="ja" sz="1200" b="0" i="0" u="sng" strike="noStrike" cap="none" dirty="0">
                <a:solidFill>
                  <a:srgbClr val="FF0000"/>
                </a:solidFill>
                <a:latin typeface="MS PMincho"/>
                <a:ea typeface="MS PMincho"/>
                <a:cs typeface="MS PMincho"/>
                <a:sym typeface="MS PMincho"/>
              </a:rPr>
              <a:t>/</a:t>
            </a:r>
            <a:r>
              <a:rPr lang="en-US" altLang="ja-JP" sz="1200" b="0" i="0" u="sng" strike="noStrike" cap="none" dirty="0">
                <a:solidFill>
                  <a:srgbClr val="FF0000"/>
                </a:solidFill>
                <a:latin typeface="MS PMincho"/>
                <a:ea typeface="MS PMincho"/>
                <a:cs typeface="MS PMincho"/>
                <a:sym typeface="MS PMincho"/>
              </a:rPr>
              <a:t>22</a:t>
            </a:r>
            <a:r>
              <a:rPr lang="ja" sz="1200" b="0" i="0" u="sng" strike="noStrike" cap="none" dirty="0">
                <a:solidFill>
                  <a:srgbClr val="FF0000"/>
                </a:solidFill>
                <a:latin typeface="MS PMincho"/>
                <a:ea typeface="MS PMincho"/>
                <a:cs typeface="MS PMincho"/>
                <a:sym typeface="MS PMincho"/>
              </a:rPr>
              <a:t>（</a:t>
            </a:r>
            <a:r>
              <a:rPr lang="ja-JP" altLang="en-US" sz="1200" u="sng" dirty="0">
                <a:solidFill>
                  <a:srgbClr val="FF0000"/>
                </a:solidFill>
                <a:latin typeface="MS PMincho"/>
                <a:ea typeface="MS PMincho"/>
                <a:cs typeface="MS PMincho"/>
                <a:sym typeface="MS PMincho"/>
              </a:rPr>
              <a:t>月</a:t>
            </a:r>
            <a:r>
              <a:rPr lang="ja" sz="1200" b="0" i="0" u="sng" strike="noStrike" cap="none" dirty="0">
                <a:solidFill>
                  <a:srgbClr val="FF0000"/>
                </a:solidFill>
                <a:latin typeface="MS PMincho"/>
                <a:ea typeface="MS PMincho"/>
                <a:cs typeface="MS PMincho"/>
                <a:sym typeface="MS PMincho"/>
              </a:rPr>
              <a:t>）午前【必着】</a:t>
            </a:r>
            <a:endParaRPr sz="1200" b="0"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rgbClr val="FF0000"/>
                </a:solidFill>
                <a:latin typeface="MS PMincho"/>
                <a:ea typeface="MS PMincho"/>
                <a:cs typeface="MS PMincho"/>
                <a:sym typeface="MS PMincho"/>
              </a:rPr>
              <a:t>　　　　　　 ※必ず厳守し、余裕を持った発送をお願い致します。</a:t>
            </a:r>
            <a:endParaRPr sz="1200" b="0"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a:t>
            </a:r>
            <a:endParaRPr lang="en-US" altLang="ja"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品　 名： 「RMT</a:t>
            </a:r>
            <a:r>
              <a:rPr lang="ja-JP" altLang="en-US" sz="1200" b="0" i="0" u="none" strike="noStrike" cap="none" dirty="0">
                <a:solidFill>
                  <a:schemeClr val="dk1"/>
                </a:solidFill>
                <a:latin typeface="MS PMincho"/>
                <a:ea typeface="MS PMincho"/>
                <a:cs typeface="MS PMincho"/>
                <a:sym typeface="MS PMincho"/>
              </a:rPr>
              <a:t>Ｓ</a:t>
            </a:r>
            <a:r>
              <a:rPr lang="ja" sz="1200" b="0" i="0" u="none" strike="noStrike" cap="none" dirty="0">
                <a:solidFill>
                  <a:schemeClr val="dk1"/>
                </a:solidFill>
                <a:latin typeface="MS PMincho"/>
                <a:ea typeface="MS PMincho"/>
                <a:cs typeface="MS PMincho"/>
                <a:sym typeface="MS PMincho"/>
              </a:rPr>
              <a:t>使用 販売コーヒー豆 ○○チーム」</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rgbClr val="FF0000"/>
                </a:solidFill>
                <a:latin typeface="MS PMincho"/>
                <a:ea typeface="MS PMincho"/>
                <a:cs typeface="MS PMincho"/>
                <a:sym typeface="MS PMincho"/>
              </a:rPr>
              <a:t>　</a:t>
            </a:r>
            <a:r>
              <a:rPr lang="ja" sz="1200" b="0" i="0" u="none" strike="noStrike" cap="none" dirty="0">
                <a:solidFill>
                  <a:schemeClr val="dk1"/>
                </a:solidFill>
                <a:latin typeface="MS PMincho"/>
                <a:ea typeface="MS PMincho"/>
                <a:cs typeface="MS PMincho"/>
                <a:sym typeface="MS PMincho"/>
              </a:rPr>
              <a:t>　　</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rgbClr val="FF0000"/>
                </a:solidFill>
                <a:latin typeface="MS PMincho"/>
                <a:ea typeface="MS PMincho"/>
                <a:cs typeface="MS PMincho"/>
                <a:sym typeface="MS PMincho"/>
              </a:rPr>
              <a:t>　　　※SCAJ事務局から指定の張り紙が届きますので、剥がれない</a:t>
            </a:r>
            <a:endParaRPr sz="1200" b="0"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rgbClr val="FF0000"/>
                </a:solidFill>
                <a:latin typeface="MS PMincho"/>
                <a:ea typeface="MS PMincho"/>
                <a:cs typeface="MS PMincho"/>
                <a:sym typeface="MS PMincho"/>
              </a:rPr>
              <a:t>　　　　ように貼り付けて下さい。</a:t>
            </a:r>
            <a:endParaRPr sz="1200" b="0"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rgbClr val="FF0000"/>
                </a:solidFill>
                <a:latin typeface="MS PMincho"/>
                <a:ea typeface="MS PMincho"/>
                <a:cs typeface="MS PMincho"/>
                <a:sym typeface="MS PMincho"/>
              </a:rPr>
              <a:t>　　　※複数口の場合は必ず『○／○個』とわかるように</a:t>
            </a:r>
            <a:endParaRPr sz="1200" b="0"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rgbClr val="FF0000"/>
                </a:solidFill>
                <a:latin typeface="MS PMincho"/>
                <a:ea typeface="MS PMincho"/>
                <a:cs typeface="MS PMincho"/>
                <a:sym typeface="MS PMincho"/>
              </a:rPr>
              <a:t>　　　　記載して下さい。（できるだけ1個口でお願いします。）　　　</a:t>
            </a:r>
            <a:endParaRPr sz="1200" b="0"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MS PMincho"/>
              <a:ea typeface="MS PMincho"/>
              <a:cs typeface="MS PMincho"/>
              <a:sym typeface="MS PMincho"/>
            </a:endParaRPr>
          </a:p>
          <a:p>
            <a:pPr lvl="0">
              <a:buSzPts val="1200"/>
            </a:pPr>
            <a:r>
              <a:rPr lang="ja" sz="1200" b="0" i="0" u="none" strike="noStrike" cap="none" dirty="0">
                <a:solidFill>
                  <a:schemeClr val="dk1"/>
                </a:solidFill>
                <a:latin typeface="MS PMincho"/>
                <a:ea typeface="MS PMincho"/>
                <a:cs typeface="MS PMincho"/>
                <a:sym typeface="MS PMincho"/>
              </a:rPr>
              <a:t>　</a:t>
            </a:r>
            <a:r>
              <a:rPr lang="ja-JP" altLang="en-US" sz="1200" dirty="0">
                <a:solidFill>
                  <a:schemeClr val="dk1"/>
                </a:solidFill>
                <a:latin typeface="MS PMincho"/>
                <a:ea typeface="MS PMincho"/>
                <a:cs typeface="MS PMincho"/>
                <a:sym typeface="MS PMincho"/>
              </a:rPr>
              <a:t>●</a:t>
            </a:r>
            <a:r>
              <a:rPr lang="ja-JP" altLang="en-US" sz="1200" b="1" dirty="0">
                <a:solidFill>
                  <a:schemeClr val="dk1"/>
                </a:solidFill>
                <a:latin typeface="MS PMincho"/>
                <a:ea typeface="MS PMincho"/>
                <a:cs typeface="MS PMincho"/>
                <a:sym typeface="MS PMincho"/>
              </a:rPr>
              <a:t>写真提出について</a:t>
            </a:r>
            <a:endParaRPr lang="en-US" altLang="ja-JP" sz="1200" b="1" dirty="0">
              <a:solidFill>
                <a:schemeClr val="dk1"/>
              </a:solidFill>
              <a:latin typeface="MS PMincho"/>
              <a:ea typeface="MS PMincho"/>
              <a:cs typeface="MS PMincho"/>
              <a:sym typeface="MS PMincho"/>
            </a:endParaRPr>
          </a:p>
          <a:p>
            <a:pPr lvl="0">
              <a:buSzPts val="1200"/>
            </a:pPr>
            <a:r>
              <a:rPr lang="ja-JP" altLang="en-US" sz="1200" dirty="0">
                <a:solidFill>
                  <a:schemeClr val="dk1"/>
                </a:solidFill>
                <a:latin typeface="MS PMincho"/>
                <a:ea typeface="MS PMincho"/>
                <a:cs typeface="MS PMincho"/>
                <a:sym typeface="MS PMincho"/>
              </a:rPr>
              <a:t>　プレゼンテーションとは別にオープニング動画やチーム紹介の時に活用する為写真の提出をお願い致します。　 　</a:t>
            </a:r>
          </a:p>
          <a:p>
            <a:pPr lvl="0">
              <a:buSzPts val="1200"/>
            </a:pPr>
            <a:r>
              <a:rPr lang="ja-JP" altLang="en-US" sz="1200" dirty="0">
                <a:solidFill>
                  <a:schemeClr val="dk1"/>
                </a:solidFill>
                <a:latin typeface="MS PMincho"/>
                <a:ea typeface="MS PMincho"/>
                <a:cs typeface="MS PMincho"/>
                <a:sym typeface="MS PMincho"/>
              </a:rPr>
              <a:t>　①チーム全員の集合画像（</a:t>
            </a:r>
            <a:r>
              <a:rPr lang="en-US" altLang="ja-JP" sz="1200" dirty="0">
                <a:solidFill>
                  <a:schemeClr val="dk1"/>
                </a:solidFill>
                <a:latin typeface="MS PMincho"/>
                <a:ea typeface="MS PMincho"/>
                <a:cs typeface="MS PMincho"/>
                <a:sym typeface="MS PMincho"/>
              </a:rPr>
              <a:t>1</a:t>
            </a:r>
            <a:r>
              <a:rPr lang="ja-JP" altLang="en-US" sz="1200" dirty="0">
                <a:solidFill>
                  <a:schemeClr val="dk1"/>
                </a:solidFill>
                <a:latin typeface="MS PMincho"/>
                <a:ea typeface="MS PMincho"/>
                <a:cs typeface="MS PMincho"/>
                <a:sym typeface="MS PMincho"/>
              </a:rPr>
              <a:t>枚以上）</a:t>
            </a:r>
            <a:endParaRPr lang="ja-JP" altLang="en-US" sz="1200" dirty="0">
              <a:latin typeface="MS PMincho"/>
              <a:ea typeface="MS PMincho"/>
              <a:cs typeface="MS PMincho"/>
              <a:sym typeface="MS PMincho"/>
            </a:endParaRPr>
          </a:p>
          <a:p>
            <a:pPr lvl="0">
              <a:buSzPts val="1200"/>
            </a:pPr>
            <a:r>
              <a:rPr lang="ja-JP" altLang="en-US" sz="1200" dirty="0">
                <a:solidFill>
                  <a:schemeClr val="dk1"/>
                </a:solidFill>
                <a:latin typeface="MS PMincho"/>
                <a:ea typeface="MS PMincho"/>
                <a:cs typeface="MS PMincho"/>
                <a:sym typeface="MS PMincho"/>
              </a:rPr>
              <a:t>　②カッピング中の写真（</a:t>
            </a:r>
            <a:r>
              <a:rPr lang="en-US" altLang="ja-JP" sz="1200" dirty="0">
                <a:solidFill>
                  <a:schemeClr val="dk1"/>
                </a:solidFill>
                <a:latin typeface="MS PMincho"/>
                <a:ea typeface="MS PMincho"/>
                <a:cs typeface="MS PMincho"/>
                <a:sym typeface="MS PMincho"/>
              </a:rPr>
              <a:t>1</a:t>
            </a:r>
            <a:r>
              <a:rPr lang="ja-JP" altLang="en-US" sz="1200" dirty="0">
                <a:solidFill>
                  <a:schemeClr val="dk1"/>
                </a:solidFill>
                <a:latin typeface="MS PMincho"/>
                <a:ea typeface="MS PMincho"/>
                <a:cs typeface="MS PMincho"/>
                <a:sym typeface="MS PMincho"/>
              </a:rPr>
              <a:t>枚以上）</a:t>
            </a:r>
            <a:endParaRPr lang="en-US" altLang="ja-JP" sz="1200" dirty="0">
              <a:solidFill>
                <a:schemeClr val="dk1"/>
              </a:solidFill>
              <a:latin typeface="MS PMincho"/>
              <a:ea typeface="MS PMincho"/>
              <a:cs typeface="MS PMincho"/>
              <a:sym typeface="MS PMincho"/>
            </a:endParaRPr>
          </a:p>
          <a:p>
            <a:pPr lvl="0">
              <a:buSzPts val="1200"/>
            </a:pPr>
            <a:r>
              <a:rPr lang="ja-JP" altLang="en-US" sz="1200" dirty="0">
                <a:solidFill>
                  <a:schemeClr val="dk1"/>
                </a:solidFill>
                <a:latin typeface="MS PMincho"/>
                <a:ea typeface="MS PMincho"/>
                <a:cs typeface="MS PMincho"/>
                <a:sym typeface="MS PMincho"/>
              </a:rPr>
              <a:t>　③焙煎中の写真（</a:t>
            </a:r>
            <a:r>
              <a:rPr lang="en-US" altLang="ja-JP" sz="1200" dirty="0">
                <a:solidFill>
                  <a:schemeClr val="dk1"/>
                </a:solidFill>
                <a:latin typeface="MS PMincho"/>
                <a:ea typeface="MS PMincho"/>
                <a:cs typeface="MS PMincho"/>
                <a:sym typeface="MS PMincho"/>
              </a:rPr>
              <a:t>1</a:t>
            </a:r>
            <a:r>
              <a:rPr lang="ja-JP" altLang="en-US" sz="1200" dirty="0">
                <a:solidFill>
                  <a:schemeClr val="dk1"/>
                </a:solidFill>
                <a:latin typeface="MS PMincho"/>
                <a:ea typeface="MS PMincho"/>
                <a:cs typeface="MS PMincho"/>
                <a:sym typeface="MS PMincho"/>
              </a:rPr>
              <a:t>枚以上）</a:t>
            </a:r>
          </a:p>
          <a:p>
            <a:pPr lvl="0">
              <a:buSzPts val="1200"/>
            </a:pPr>
            <a:r>
              <a:rPr lang="ja-JP" altLang="en-US" sz="1200" dirty="0">
                <a:solidFill>
                  <a:schemeClr val="dk1"/>
                </a:solidFill>
                <a:latin typeface="MS PMincho"/>
                <a:ea typeface="MS PMincho"/>
                <a:cs typeface="MS PMincho"/>
                <a:sym typeface="MS PMincho"/>
              </a:rPr>
              <a:t>　（提出先、提出期限等は追ってご連絡致します。）</a:t>
            </a:r>
            <a:endParaRPr lang="ja-JP" altLang="en-US" sz="1200" dirty="0">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rgbClr val="000000"/>
              </a:solidFill>
              <a:latin typeface="MS PMincho"/>
              <a:ea typeface="MS PMincho"/>
              <a:cs typeface="MS PMincho"/>
              <a:sym typeface="MS PMincho"/>
            </a:endParaRPr>
          </a:p>
        </p:txBody>
      </p:sp>
      <p:sp>
        <p:nvSpPr>
          <p:cNvPr id="163" name="Google Shape;163;p7"/>
          <p:cNvSpPr txBox="1"/>
          <p:nvPr/>
        </p:nvSpPr>
        <p:spPr>
          <a:xfrm>
            <a:off x="5483013" y="164084"/>
            <a:ext cx="5075700" cy="7356930"/>
          </a:xfrm>
          <a:prstGeom prst="rect">
            <a:avLst/>
          </a:prstGeom>
          <a:noFill/>
          <a:ln>
            <a:noFill/>
          </a:ln>
        </p:spPr>
        <p:txBody>
          <a:bodyPr spcFirstLastPara="1" wrap="square" lIns="92475" tIns="46250" rIns="92475" bIns="4625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ja" sz="1200" b="1" i="0" u="none" strike="noStrike" cap="none" dirty="0">
                <a:solidFill>
                  <a:schemeClr val="dk1"/>
                </a:solidFill>
                <a:latin typeface="MS PMincho"/>
                <a:ea typeface="MS PMincho"/>
                <a:cs typeface="MS PMincho"/>
                <a:sym typeface="MS PMincho"/>
              </a:rPr>
              <a:t>§コーヒー豆の販売について</a:t>
            </a:r>
            <a:endParaRPr sz="1200" b="1"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●今年もコーヒー豆の販売を実施する予定です。皆様の作り上げた素晴らしいコーヒーを、多くの来場者に楽しんで頂こうと考えております。</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販売はイベント当日、ステージ前特設コーナーで実施予定です。</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1" i="0" u="none" strike="noStrike" cap="none" dirty="0">
                <a:solidFill>
                  <a:schemeClr val="dk1"/>
                </a:solidFill>
                <a:latin typeface="MS PMincho"/>
                <a:ea typeface="MS PMincho"/>
                <a:cs typeface="MS PMincho"/>
                <a:sym typeface="MS PMincho"/>
              </a:rPr>
              <a:t>　</a:t>
            </a:r>
            <a:r>
              <a:rPr lang="ja" sz="1200" b="1" i="0" u="none" strike="noStrike" cap="none" dirty="0">
                <a:solidFill>
                  <a:srgbClr val="FF0000"/>
                </a:solidFill>
                <a:latin typeface="MS PMincho"/>
                <a:ea typeface="MS PMincho"/>
                <a:cs typeface="MS PMincho"/>
                <a:sym typeface="MS PMincho"/>
              </a:rPr>
              <a:t>【RMT</a:t>
            </a:r>
            <a:r>
              <a:rPr lang="ja-JP" altLang="en-US" sz="1200" b="1" i="0" u="none" strike="noStrike" cap="none" dirty="0">
                <a:solidFill>
                  <a:srgbClr val="FF0000"/>
                </a:solidFill>
                <a:latin typeface="MS PMincho"/>
                <a:ea typeface="MS PMincho"/>
                <a:cs typeface="MS PMincho"/>
                <a:sym typeface="MS PMincho"/>
              </a:rPr>
              <a:t>Ｓ</a:t>
            </a:r>
            <a:r>
              <a:rPr lang="ja" sz="1200" b="1" i="0" u="none" strike="noStrike" cap="none" dirty="0">
                <a:solidFill>
                  <a:srgbClr val="FF0000"/>
                </a:solidFill>
                <a:latin typeface="MS PMincho"/>
                <a:ea typeface="MS PMincho"/>
                <a:cs typeface="MS PMincho"/>
                <a:sym typeface="MS PMincho"/>
              </a:rPr>
              <a:t>スペシャルSET202</a:t>
            </a:r>
            <a:r>
              <a:rPr lang="en-US" altLang="ja" sz="1200" b="1" i="0" u="none" strike="noStrike" cap="none" dirty="0">
                <a:solidFill>
                  <a:srgbClr val="FF0000"/>
                </a:solidFill>
                <a:latin typeface="MS PMincho"/>
                <a:ea typeface="MS PMincho"/>
                <a:cs typeface="MS PMincho"/>
                <a:sym typeface="MS PMincho"/>
              </a:rPr>
              <a:t>5</a:t>
            </a:r>
            <a:r>
              <a:rPr lang="ja" sz="1200" b="1" i="0" u="none" strike="noStrike" cap="none" dirty="0">
                <a:solidFill>
                  <a:srgbClr val="FF0000"/>
                </a:solidFill>
                <a:latin typeface="MS PMincho"/>
                <a:ea typeface="MS PMincho"/>
                <a:cs typeface="MS PMincho"/>
                <a:sym typeface="MS PMincho"/>
              </a:rPr>
              <a:t>（</a:t>
            </a:r>
            <a:r>
              <a:rPr lang="ja-JP" altLang="en-US" sz="1200" b="1" i="0" u="none" strike="noStrike" cap="none" dirty="0">
                <a:solidFill>
                  <a:srgbClr val="FF0000"/>
                </a:solidFill>
                <a:latin typeface="MS PMincho"/>
                <a:ea typeface="MS PMincho"/>
                <a:cs typeface="MS PMincho"/>
                <a:sym typeface="MS PMincho"/>
              </a:rPr>
              <a:t>各チーム</a:t>
            </a:r>
            <a:r>
              <a:rPr lang="en-US" altLang="ja-JP" sz="1200" b="1" i="0" u="none" strike="noStrike" cap="none" dirty="0">
                <a:solidFill>
                  <a:srgbClr val="FF0000"/>
                </a:solidFill>
                <a:latin typeface="MS PMincho"/>
                <a:ea typeface="MS PMincho"/>
                <a:cs typeface="MS PMincho"/>
                <a:sym typeface="MS PMincho"/>
              </a:rPr>
              <a:t>50</a:t>
            </a:r>
            <a:r>
              <a:rPr lang="ja-JP" altLang="en-US" sz="1200" b="1" i="0" u="none" strike="noStrike" cap="none" dirty="0" err="1">
                <a:solidFill>
                  <a:srgbClr val="FF0000"/>
                </a:solidFill>
                <a:latin typeface="MS PMincho"/>
                <a:ea typeface="MS PMincho"/>
                <a:cs typeface="MS PMincho"/>
                <a:sym typeface="MS PMincho"/>
              </a:rPr>
              <a:t>ｇ</a:t>
            </a:r>
            <a:r>
              <a:rPr lang="ja-JP" altLang="en-US" sz="1200" b="1" i="0" u="none" strike="noStrike" cap="none" dirty="0">
                <a:solidFill>
                  <a:srgbClr val="FF0000"/>
                </a:solidFill>
                <a:latin typeface="MS PMincho"/>
                <a:ea typeface="MS PMincho"/>
                <a:cs typeface="MS PMincho"/>
                <a:sym typeface="MS PMincho"/>
              </a:rPr>
              <a:t>アソート</a:t>
            </a:r>
            <a:r>
              <a:rPr lang="ja" sz="1200" b="1" i="0" u="none" strike="noStrike" cap="none" dirty="0">
                <a:solidFill>
                  <a:srgbClr val="FF0000"/>
                </a:solidFill>
                <a:latin typeface="MS PMincho"/>
                <a:ea typeface="MS PMincho"/>
                <a:cs typeface="MS PMincho"/>
                <a:sym typeface="MS PMincho"/>
              </a:rPr>
              <a:t>）】×</a:t>
            </a:r>
            <a:r>
              <a:rPr lang="en-US" altLang="ja" sz="1200" b="1" dirty="0">
                <a:solidFill>
                  <a:srgbClr val="FF0000"/>
                </a:solidFill>
                <a:latin typeface="MS PMincho"/>
                <a:ea typeface="MS PMincho"/>
                <a:cs typeface="MS PMincho"/>
                <a:sym typeface="MS PMincho"/>
              </a:rPr>
              <a:t>2</a:t>
            </a:r>
            <a:r>
              <a:rPr lang="ja" sz="1200" b="1" i="0" u="none" strike="noStrike" cap="none" dirty="0">
                <a:solidFill>
                  <a:srgbClr val="FF0000"/>
                </a:solidFill>
                <a:latin typeface="MS PMincho"/>
                <a:ea typeface="MS PMincho"/>
                <a:cs typeface="MS PMincho"/>
                <a:sym typeface="MS PMincho"/>
              </a:rPr>
              <a:t>00個　</a:t>
            </a:r>
            <a:br>
              <a:rPr lang="ja" sz="1200" b="1" i="0" u="none" strike="noStrike" cap="none" dirty="0">
                <a:solidFill>
                  <a:srgbClr val="FF0000"/>
                </a:solidFill>
                <a:latin typeface="MS PMincho"/>
                <a:ea typeface="MS PMincho"/>
                <a:cs typeface="MS PMincho"/>
                <a:sym typeface="MS PMincho"/>
              </a:rPr>
            </a:br>
            <a:r>
              <a:rPr lang="ja" sz="1200" b="1" i="0" u="none" strike="noStrike" cap="none" dirty="0">
                <a:solidFill>
                  <a:srgbClr val="FF0000"/>
                </a:solidFill>
                <a:latin typeface="MS PMincho"/>
                <a:ea typeface="MS PMincho"/>
                <a:cs typeface="MS PMincho"/>
                <a:sym typeface="MS PMincho"/>
              </a:rPr>
              <a:t>  （予価</a:t>
            </a:r>
            <a:r>
              <a:rPr lang="en-US" altLang="ja" sz="1200" b="1" i="0" u="none" strike="noStrike" cap="none" dirty="0">
                <a:solidFill>
                  <a:srgbClr val="FF0000"/>
                </a:solidFill>
                <a:latin typeface="MS PMincho"/>
                <a:ea typeface="MS PMincho"/>
                <a:cs typeface="MS PMincho"/>
                <a:sym typeface="MS PMincho"/>
              </a:rPr>
              <a:t> </a:t>
            </a:r>
            <a:r>
              <a:rPr lang="en-US" altLang="ja-JP" sz="1200" b="1" dirty="0">
                <a:solidFill>
                  <a:srgbClr val="FF0000"/>
                </a:solidFill>
                <a:latin typeface="MS PMincho"/>
                <a:ea typeface="MS PMincho"/>
                <a:cs typeface="MS PMincho"/>
                <a:sym typeface="MS PMincho"/>
              </a:rPr>
              <a:t>3,500</a:t>
            </a:r>
            <a:r>
              <a:rPr lang="ja" sz="1200" b="1" i="0" u="none" strike="noStrike" cap="none" dirty="0">
                <a:solidFill>
                  <a:srgbClr val="FF0000"/>
                </a:solidFill>
                <a:latin typeface="MS PMincho"/>
                <a:ea typeface="MS PMincho"/>
                <a:cs typeface="MS PMincho"/>
                <a:sym typeface="MS PMincho"/>
              </a:rPr>
              <a:t>円）</a:t>
            </a:r>
            <a:endParaRPr sz="1200" b="1"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※全チームの焙煎豆を、各50gのセットに致します。</a:t>
            </a:r>
            <a:endParaRPr sz="1200" b="0" i="0" u="none" strike="noStrike" cap="none" dirty="0">
              <a:solidFill>
                <a:srgbClr val="0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※生豆発送後、SCAJ事務局より生豆送付先住所へ50g詰用の袋を合計</a:t>
            </a:r>
            <a:r>
              <a:rPr lang="en-US" altLang="ja-JP" sz="1200" dirty="0">
                <a:solidFill>
                  <a:schemeClr val="dk1"/>
                </a:solidFill>
                <a:latin typeface="MS PMincho"/>
                <a:ea typeface="MS PMincho"/>
                <a:cs typeface="MS PMincho"/>
                <a:sym typeface="MS PMincho"/>
              </a:rPr>
              <a:t>2</a:t>
            </a:r>
            <a:r>
              <a:rPr lang="ja" sz="1200" b="0" i="0" u="none" strike="noStrike" cap="none" dirty="0">
                <a:solidFill>
                  <a:schemeClr val="dk1"/>
                </a:solidFill>
                <a:latin typeface="MS PMincho"/>
                <a:ea typeface="MS PMincho"/>
                <a:cs typeface="MS PMincho"/>
                <a:sym typeface="MS PMincho"/>
              </a:rPr>
              <a:t>10枚（販売</a:t>
            </a:r>
            <a:r>
              <a:rPr lang="en-US" altLang="ja-JP" sz="1200" dirty="0">
                <a:solidFill>
                  <a:schemeClr val="dk1"/>
                </a:solidFill>
                <a:latin typeface="MS PMincho"/>
                <a:ea typeface="MS PMincho"/>
                <a:cs typeface="MS PMincho"/>
                <a:sym typeface="MS PMincho"/>
              </a:rPr>
              <a:t>200</a:t>
            </a:r>
            <a:r>
              <a:rPr lang="ja" sz="1200" b="0" i="0" u="none" strike="noStrike" cap="none" dirty="0">
                <a:solidFill>
                  <a:schemeClr val="dk1"/>
                </a:solidFill>
                <a:latin typeface="MS PMincho"/>
                <a:ea typeface="MS PMincho"/>
                <a:cs typeface="MS PMincho"/>
                <a:sym typeface="MS PMincho"/>
              </a:rPr>
              <a:t>＋予備10）送付致します。各チームで50g詰めにして頂き、チーム名（参加店舗名も可）等の必要事項を記載して発送下さい。</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（ペンで書き込む、ラベルを作成する等は各チームでお願いします。）</a:t>
            </a:r>
            <a:endParaRPr sz="1200" b="0" i="0" u="none" strike="noStrike" cap="none" dirty="0">
              <a:solidFill>
                <a:srgbClr val="0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a:t>
            </a:r>
            <a:r>
              <a:rPr lang="ja" sz="1200" b="0" i="0" u="none" strike="noStrike" cap="none" dirty="0">
                <a:solidFill>
                  <a:srgbClr val="FF0000"/>
                </a:solidFill>
                <a:latin typeface="MS PMincho"/>
                <a:ea typeface="MS PMincho"/>
                <a:cs typeface="MS PMincho"/>
                <a:sym typeface="MS PMincho"/>
              </a:rPr>
              <a:t>※</a:t>
            </a:r>
            <a:r>
              <a:rPr lang="ja-JP" altLang="en-US" sz="1200" b="0" i="0" u="none" strike="noStrike" cap="none" dirty="0">
                <a:solidFill>
                  <a:srgbClr val="FF0000"/>
                </a:solidFill>
                <a:latin typeface="MS PMincho"/>
                <a:ea typeface="MS PMincho"/>
                <a:cs typeface="MS PMincho"/>
                <a:sym typeface="MS PMincho"/>
              </a:rPr>
              <a:t>販売用は試飲用と同バッチでも違うバッチでも大丈夫ですが、違うバッチの際は極力プロファイルを近づけるようにしてください。</a:t>
            </a:r>
            <a:endParaRPr sz="1200" b="0" i="0" u="none" strike="noStrike" cap="none" dirty="0">
              <a:solidFill>
                <a:srgbClr val="FF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 </a:t>
            </a:r>
            <a:endParaRPr sz="1200" b="0" i="0" u="none" strike="noStrike" cap="none" dirty="0">
              <a:solidFill>
                <a:srgbClr val="000000"/>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§ご質問等</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大会においてご不明な点や質問があった場合は</a:t>
            </a:r>
            <a:r>
              <a:rPr lang="ja-JP" altLang="en-US" sz="1200" b="0" i="0" u="none" strike="noStrike" cap="none" dirty="0" err="1">
                <a:solidFill>
                  <a:schemeClr val="dk1"/>
                </a:solidFill>
                <a:latin typeface="MS PMincho"/>
                <a:ea typeface="MS PMincho"/>
                <a:cs typeface="MS PMincho"/>
                <a:sym typeface="MS PMincho"/>
              </a:rPr>
              <a:t>、</a:t>
            </a:r>
            <a:r>
              <a:rPr lang="ja-JP" altLang="en-US" sz="1200" b="0" i="0" u="none" strike="noStrike" cap="none" dirty="0">
                <a:solidFill>
                  <a:schemeClr val="dk1"/>
                </a:solidFill>
                <a:latin typeface="MS PMincho"/>
                <a:ea typeface="MS PMincho"/>
                <a:cs typeface="MS PMincho"/>
                <a:sym typeface="MS PMincho"/>
              </a:rPr>
              <a:t>ＳＣＡＪ事務局までお問い合わせください。</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lang="en-US" altLang="ja" sz="1200" dirty="0">
              <a:solidFill>
                <a:schemeClr val="dk1"/>
              </a:solidFill>
              <a:latin typeface="MS PMincho"/>
              <a:ea typeface="MS PMincho"/>
              <a:cs typeface="MS PMincho"/>
              <a:sym typeface="MS PMincho"/>
            </a:endParaRPr>
          </a:p>
          <a:p>
            <a:pPr lvl="0">
              <a:buSzPts val="1200"/>
            </a:pPr>
            <a:r>
              <a:rPr lang="ja" sz="1200" b="0" i="0" u="none" strike="noStrike" cap="none" dirty="0">
                <a:solidFill>
                  <a:schemeClr val="dk1"/>
                </a:solidFill>
                <a:latin typeface="MS PMincho"/>
                <a:ea typeface="MS PMincho"/>
                <a:cs typeface="MS PMincho"/>
                <a:sym typeface="MS PMincho"/>
              </a:rPr>
              <a:t>SCAJ</a:t>
            </a:r>
            <a:r>
              <a:rPr lang="ja-JP" altLang="en-US" sz="1200" b="0" i="0" u="none" strike="noStrike" cap="none" dirty="0">
                <a:solidFill>
                  <a:schemeClr val="dk1"/>
                </a:solidFill>
                <a:latin typeface="MS PMincho"/>
                <a:ea typeface="MS PMincho"/>
                <a:cs typeface="MS PMincho"/>
                <a:sym typeface="MS PMincho"/>
              </a:rPr>
              <a:t>事務局　</a:t>
            </a:r>
            <a:r>
              <a:rPr lang="en-US" altLang="ja-JP" sz="1100" u="sng" dirty="0">
                <a:hlinkClick r:id="rId3"/>
              </a:rPr>
              <a:t>info@scaj.org</a:t>
            </a:r>
            <a:r>
              <a:rPr lang="ja" sz="1200" b="0" i="0" u="none" strike="noStrike" cap="none" dirty="0">
                <a:solidFill>
                  <a:schemeClr val="dk1"/>
                </a:solidFill>
                <a:latin typeface="MS PMincho"/>
                <a:ea typeface="MS PMincho"/>
                <a:cs typeface="MS PMincho"/>
                <a:sym typeface="MS PMincho"/>
              </a:rPr>
              <a:t>　</a:t>
            </a:r>
            <a:endParaRPr lang="en-US" altLang="ja"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MS PMincho"/>
              <a:ea typeface="MS PMincho"/>
              <a:cs typeface="MS PMincho"/>
              <a:sym typeface="MS PMincho"/>
            </a:endParaRPr>
          </a:p>
          <a:p>
            <a:pPr lvl="0">
              <a:buSzPts val="1200"/>
            </a:pPr>
            <a:r>
              <a:rPr lang="en-US" altLang="ja-JP" sz="1200" dirty="0">
                <a:solidFill>
                  <a:schemeClr val="dk1"/>
                </a:solidFill>
                <a:latin typeface="MS PMincho"/>
                <a:ea typeface="MS PMincho"/>
                <a:cs typeface="MS PMincho"/>
                <a:sym typeface="MS PMincho"/>
              </a:rPr>
              <a:t>SCAJ</a:t>
            </a:r>
            <a:r>
              <a:rPr lang="ja-JP" altLang="en-US" sz="1200" dirty="0">
                <a:solidFill>
                  <a:schemeClr val="dk1"/>
                </a:solidFill>
                <a:latin typeface="MS PMincho"/>
                <a:ea typeface="MS PMincho"/>
                <a:cs typeface="MS PMincho"/>
                <a:sym typeface="MS PMincho"/>
              </a:rPr>
              <a:t>ローストマスターズ委員会</a:t>
            </a:r>
            <a:endParaRPr lang="en-US" altLang="ja-JP" sz="1200" dirty="0">
              <a:solidFill>
                <a:schemeClr val="dk1"/>
              </a:solidFill>
              <a:latin typeface="MS PMincho"/>
              <a:ea typeface="MS PMincho"/>
              <a:cs typeface="MS PMincho"/>
              <a:sym typeface="MS PMincho"/>
            </a:endParaRPr>
          </a:p>
          <a:p>
            <a:pPr lvl="0">
              <a:buSzPts val="1200"/>
            </a:pPr>
            <a:endParaRPr lang="en-US" altLang="ja-JP" sz="1200" dirty="0">
              <a:solidFill>
                <a:schemeClr val="dk1"/>
              </a:solidFill>
              <a:latin typeface="MS PMincho"/>
              <a:ea typeface="MS PMincho"/>
              <a:cs typeface="MS PMincho"/>
              <a:sym typeface="MS PMincho"/>
            </a:endParaRPr>
          </a:p>
          <a:p>
            <a:pPr lvl="0">
              <a:buSzPts val="1200"/>
            </a:pPr>
            <a:r>
              <a:rPr lang="ja-JP" altLang="en-US" sz="1200" dirty="0">
                <a:solidFill>
                  <a:schemeClr val="dk1"/>
                </a:solidFill>
                <a:latin typeface="MS PMincho"/>
                <a:ea typeface="MS PMincho"/>
                <a:cs typeface="MS PMincho"/>
                <a:sym typeface="MS PMincho"/>
              </a:rPr>
              <a:t>・</a:t>
            </a:r>
            <a:r>
              <a:rPr lang="en-US" altLang="ja-JP" sz="1200" dirty="0">
                <a:solidFill>
                  <a:schemeClr val="dk1"/>
                </a:solidFill>
                <a:latin typeface="MS PMincho"/>
                <a:ea typeface="MS PMincho"/>
                <a:cs typeface="MS PMincho"/>
                <a:sym typeface="MS PMincho"/>
              </a:rPr>
              <a:t>RMT</a:t>
            </a:r>
            <a:r>
              <a:rPr lang="ja-JP" altLang="en-US" sz="1200" dirty="0">
                <a:solidFill>
                  <a:schemeClr val="dk1"/>
                </a:solidFill>
                <a:latin typeface="MS PMincho"/>
                <a:ea typeface="MS PMincho"/>
                <a:cs typeface="MS PMincho"/>
                <a:sym typeface="MS PMincho"/>
              </a:rPr>
              <a:t>Ｓ担当リーダー　　弓削田　貴司</a:t>
            </a:r>
            <a:endParaRPr lang="en-US" altLang="ja-JP" sz="1200" dirty="0">
              <a:solidFill>
                <a:schemeClr val="dk1"/>
              </a:solidFill>
              <a:latin typeface="MS PMincho"/>
              <a:ea typeface="MS PMincho"/>
              <a:cs typeface="MS PMincho"/>
              <a:sym typeface="MS PMincho"/>
            </a:endParaRPr>
          </a:p>
          <a:p>
            <a:pPr lvl="0">
              <a:buSzPts val="1200"/>
            </a:pPr>
            <a:r>
              <a:rPr lang="ja-JP" altLang="en-US" sz="1200" dirty="0">
                <a:solidFill>
                  <a:schemeClr val="dk1"/>
                </a:solidFill>
                <a:latin typeface="MS PMincho"/>
                <a:ea typeface="MS PMincho"/>
                <a:cs typeface="MS PMincho"/>
                <a:sym typeface="MS PMincho"/>
              </a:rPr>
              <a:t>　</a:t>
            </a:r>
            <a:r>
              <a:rPr lang="en-US" altLang="ja-JP" sz="1200" u="sng" dirty="0">
                <a:solidFill>
                  <a:schemeClr val="hlink"/>
                </a:solidFill>
                <a:latin typeface="MS PMincho"/>
                <a:ea typeface="MS PMincho"/>
                <a:cs typeface="MS PMincho"/>
                <a:sym typeface="MS PMincho"/>
              </a:rPr>
              <a:t>t-</a:t>
            </a:r>
            <a:r>
              <a:rPr lang="en-US" altLang="ja-JP" sz="1200" u="sng" dirty="0" err="1">
                <a:solidFill>
                  <a:schemeClr val="hlink"/>
                </a:solidFill>
                <a:latin typeface="MS PMincho"/>
                <a:ea typeface="MS PMincho"/>
                <a:cs typeface="MS PMincho"/>
                <a:sym typeface="MS PMincho"/>
              </a:rPr>
              <a:t>yugeta</a:t>
            </a:r>
            <a:r>
              <a:rPr lang="en-US" altLang="ja-JP" sz="1200" u="sng" dirty="0">
                <a:solidFill>
                  <a:schemeClr val="hlink"/>
                </a:solidFill>
                <a:latin typeface="MS PMincho"/>
                <a:ea typeface="MS PMincho"/>
                <a:cs typeface="MS PMincho"/>
                <a:sym typeface="MS PMincho"/>
              </a:rPr>
              <a:t> @towafood-net.co.jp</a:t>
            </a:r>
          </a:p>
          <a:p>
            <a:pPr lvl="0">
              <a:buSzPts val="1200"/>
            </a:pPr>
            <a:endParaRPr lang="ja-JP" altLang="en-US"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・RMT</a:t>
            </a:r>
            <a:r>
              <a:rPr lang="ja-JP" altLang="en-US" sz="1200" b="0" i="0" u="none" strike="noStrike" cap="none" dirty="0">
                <a:solidFill>
                  <a:schemeClr val="dk1"/>
                </a:solidFill>
                <a:latin typeface="MS PMincho"/>
                <a:ea typeface="MS PMincho"/>
                <a:cs typeface="MS PMincho"/>
                <a:sym typeface="MS PMincho"/>
              </a:rPr>
              <a:t>Ｓ</a:t>
            </a:r>
            <a:r>
              <a:rPr lang="ja" sz="1200" b="0" i="0" u="none" strike="noStrike" cap="none" dirty="0">
                <a:solidFill>
                  <a:schemeClr val="dk1"/>
                </a:solidFill>
                <a:latin typeface="MS PMincho"/>
                <a:ea typeface="MS PMincho"/>
                <a:cs typeface="MS PMincho"/>
                <a:sym typeface="MS PMincho"/>
              </a:rPr>
              <a:t>担当</a:t>
            </a:r>
            <a:r>
              <a:rPr lang="ja-JP" altLang="en-US" sz="1200" dirty="0">
                <a:solidFill>
                  <a:schemeClr val="dk1"/>
                </a:solidFill>
                <a:latin typeface="MS PMincho"/>
                <a:ea typeface="MS PMincho"/>
                <a:cs typeface="MS PMincho"/>
                <a:sym typeface="MS PMincho"/>
              </a:rPr>
              <a:t>副</a:t>
            </a:r>
            <a:r>
              <a:rPr lang="ja" sz="1200" b="0" i="0" u="none" strike="noStrike" cap="none" dirty="0">
                <a:solidFill>
                  <a:schemeClr val="dk1"/>
                </a:solidFill>
                <a:latin typeface="MS PMincho"/>
                <a:ea typeface="MS PMincho"/>
                <a:cs typeface="MS PMincho"/>
                <a:sym typeface="MS PMincho"/>
              </a:rPr>
              <a:t>リーダー  越智　雄一郎</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dirty="0">
                <a:solidFill>
                  <a:schemeClr val="dk1"/>
                </a:solidFill>
                <a:latin typeface="MS PMincho"/>
                <a:ea typeface="MS PMincho"/>
                <a:cs typeface="MS PMincho"/>
                <a:sym typeface="MS PMincho"/>
              </a:rPr>
              <a:t>   </a:t>
            </a:r>
            <a:r>
              <a:rPr lang="ja" sz="1200" u="sng" dirty="0">
                <a:solidFill>
                  <a:schemeClr val="hlink"/>
                </a:solidFill>
                <a:latin typeface="MS PMincho"/>
                <a:ea typeface="MS PMincho"/>
                <a:cs typeface="MS PMincho"/>
                <a:sym typeface="MS PMincho"/>
                <a:hlinkClick r:id="rId4"/>
              </a:rPr>
              <a:t>info@branchcoffee.jp</a:t>
            </a:r>
            <a:endParaRPr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endParaRPr sz="1200"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200"/>
              <a:buFont typeface="Arial"/>
              <a:buNone/>
            </a:pPr>
            <a:r>
              <a:rPr lang="ja" sz="1200" b="0" i="0" u="none" strike="noStrike" cap="none" dirty="0">
                <a:solidFill>
                  <a:schemeClr val="dk1"/>
                </a:solidFill>
                <a:latin typeface="MS PMincho"/>
                <a:ea typeface="MS PMincho"/>
                <a:cs typeface="MS PMincho"/>
                <a:sym typeface="MS PMincho"/>
              </a:rPr>
              <a:t>●●●●●●●●●●●●</a:t>
            </a:r>
            <a:endParaRPr sz="12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MS PMincho"/>
              <a:ea typeface="MS PMincho"/>
              <a:cs typeface="MS PMincho"/>
              <a:sym typeface="MS PMincho"/>
            </a:endParaRPr>
          </a:p>
          <a:p>
            <a:pPr marL="0" marR="0" lvl="0" indent="0" algn="l" rtl="0">
              <a:lnSpc>
                <a:spcPct val="100000"/>
              </a:lnSpc>
              <a:spcBef>
                <a:spcPts val="0"/>
              </a:spcBef>
              <a:spcAft>
                <a:spcPts val="0"/>
              </a:spcAft>
              <a:buClr>
                <a:srgbClr val="000000"/>
              </a:buClr>
              <a:buSzPts val="1400"/>
              <a:buFont typeface="Arial"/>
              <a:buNone/>
            </a:pPr>
            <a:r>
              <a:rPr lang="ja" sz="1400" b="0" i="0" u="none" strike="noStrike" cap="none" dirty="0">
                <a:solidFill>
                  <a:schemeClr val="dk1"/>
                </a:solidFill>
                <a:latin typeface="MS PMincho"/>
                <a:ea typeface="MS PMincho"/>
                <a:cs typeface="MS PMincho"/>
                <a:sym typeface="MS PMincho"/>
              </a:rPr>
              <a:t>　</a:t>
            </a:r>
            <a:endParaRPr sz="1400" b="1" i="0" u="none" strike="noStrike" cap="none" dirty="0">
              <a:solidFill>
                <a:schemeClr val="dk1"/>
              </a:solidFill>
              <a:latin typeface="MS PMincho"/>
              <a:ea typeface="MS PMincho"/>
              <a:cs typeface="MS PMincho"/>
              <a:sym typeface="MS PMincho"/>
            </a:endParaRPr>
          </a:p>
        </p:txBody>
      </p:sp>
      <p:pic>
        <p:nvPicPr>
          <p:cNvPr id="164" name="Google Shape;164;p7"/>
          <p:cNvPicPr preferRelativeResize="0"/>
          <p:nvPr/>
        </p:nvPicPr>
        <p:blipFill rotWithShape="1">
          <a:blip r:embed="rId5">
            <a:alphaModFix/>
          </a:blip>
          <a:srcRect/>
          <a:stretch/>
        </p:blipFill>
        <p:spPr>
          <a:xfrm>
            <a:off x="9319270" y="6105657"/>
            <a:ext cx="1022703" cy="1022728"/>
          </a:xfrm>
          <a:prstGeom prst="rect">
            <a:avLst/>
          </a:prstGeom>
          <a:noFill/>
          <a:ln>
            <a:noFill/>
          </a:ln>
        </p:spPr>
      </p:pic>
    </p:spTree>
  </p:cSld>
  <p:clrMapOvr>
    <a:masterClrMapping/>
  </p:clrMapOvr>
</p:sld>
</file>

<file path=ppt/theme/theme1.xml><?xml version="1.0" encoding="utf-8"?>
<a:theme xmlns:a="http://schemas.openxmlformats.org/drawingml/2006/main" name="Office テーマ">
  <a:themeElements>
    <a:clrScheme name="Office テーマ">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2DBE57222E58840B35944450ABAD149" ma:contentTypeVersion="18" ma:contentTypeDescription="新しいドキュメントを作成します。" ma:contentTypeScope="" ma:versionID="64ad6d68e9135cb076280206dd64b0e5">
  <xsd:schema xmlns:xsd="http://www.w3.org/2001/XMLSchema" xmlns:xs="http://www.w3.org/2001/XMLSchema" xmlns:p="http://schemas.microsoft.com/office/2006/metadata/properties" xmlns:ns2="3973887f-e444-47cd-b351-8927cb0ccee8" xmlns:ns3="87251280-da01-4aaa-8e58-8570441f82f8" targetNamespace="http://schemas.microsoft.com/office/2006/metadata/properties" ma:root="true" ma:fieldsID="8c382894c829a98e00a69f2f0fe1c33a" ns2:_="" ns3:_="">
    <xsd:import namespace="3973887f-e444-47cd-b351-8927cb0ccee8"/>
    <xsd:import namespace="87251280-da01-4aaa-8e58-8570441f82f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73887f-e444-47cd-b351-8927cb0cce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画像タグ" ma:readOnly="false" ma:fieldId="{5cf76f15-5ced-4ddc-b409-7134ff3c332f}" ma:taxonomyMulti="true" ma:sspId="3ff099e9-ca3e-4446-bbfe-d232a9c94d0b"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7251280-da01-4aaa-8e58-8570441f82f8"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22" nillable="true" ma:displayName="Taxonomy Catch All Column" ma:hidden="true" ma:list="{45349fa1-b497-4eab-9fb8-dfbaf66c7413}" ma:internalName="TaxCatchAll" ma:showField="CatchAllData" ma:web="87251280-da01-4aaa-8e58-8570441f82f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973887f-e444-47cd-b351-8927cb0ccee8">
      <Terms xmlns="http://schemas.microsoft.com/office/infopath/2007/PartnerControls"/>
    </lcf76f155ced4ddcb4097134ff3c332f>
    <TaxCatchAll xmlns="87251280-da01-4aaa-8e58-8570441f82f8" xsi:nil="true"/>
  </documentManagement>
</p:properties>
</file>

<file path=customXml/itemProps1.xml><?xml version="1.0" encoding="utf-8"?>
<ds:datastoreItem xmlns:ds="http://schemas.openxmlformats.org/officeDocument/2006/customXml" ds:itemID="{090F24F9-8751-4BFB-AC1A-80C4EAC28BE5}"/>
</file>

<file path=customXml/itemProps2.xml><?xml version="1.0" encoding="utf-8"?>
<ds:datastoreItem xmlns:ds="http://schemas.openxmlformats.org/officeDocument/2006/customXml" ds:itemID="{0DBB6A66-C7B6-424F-8EF7-EE18682BFC85}"/>
</file>

<file path=customXml/itemProps3.xml><?xml version="1.0" encoding="utf-8"?>
<ds:datastoreItem xmlns:ds="http://schemas.openxmlformats.org/officeDocument/2006/customXml" ds:itemID="{8D0FE148-BE9E-4E4E-89AB-AD35E335F315}"/>
</file>

<file path=docProps/app.xml><?xml version="1.0" encoding="utf-8"?>
<Properties xmlns="http://schemas.openxmlformats.org/officeDocument/2006/extended-properties" xmlns:vt="http://schemas.openxmlformats.org/officeDocument/2006/docPropsVTypes">
  <TotalTime>2012</TotalTime>
  <Words>2727</Words>
  <Application>Microsoft Office PowerPoint</Application>
  <PresentationFormat>ユーザー設定</PresentationFormat>
  <Paragraphs>323</Paragraphs>
  <Slides>7</Slides>
  <Notes>7</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7</vt:i4>
      </vt:variant>
    </vt:vector>
  </HeadingPairs>
  <TitlesOfParts>
    <vt:vector size="13" baseType="lpstr">
      <vt:lpstr>MS PMincho</vt:lpstr>
      <vt:lpstr>Meiryo</vt:lpstr>
      <vt:lpstr>Arial</vt:lpstr>
      <vt:lpstr>Calibri</vt:lpstr>
      <vt:lpstr>Office テーマ</vt:lpstr>
      <vt:lpstr>Simple Light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弓削田 貴司</dc:creator>
  <cp:lastModifiedBy>Sasaki Shinichi（佐々木 真一）</cp:lastModifiedBy>
  <cp:revision>100</cp:revision>
  <cp:lastPrinted>2025-05-06T09:33:53Z</cp:lastPrinted>
  <dcterms:modified xsi:type="dcterms:W3CDTF">2025-06-11T08:49:55Z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0x01010072DBE57222E58840B35944450ABAD149</vt:lpwstr>
  </property>
  <property fmtid="{D5CDD505-2E9C-101B-9397-08002B2CF9AE}" pid="3" name="MediaServiceImageTags">
    <vt:lpwstr/>
  </property>
</Properties>
</file>